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 id="2147483659" r:id="rId5"/>
    <p:sldMasterId id="2147483672"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Lst>
  <p:sldSz cy="5143500" cx="9144000"/>
  <p:notesSz cx="6858000" cy="9144000"/>
  <p:embeddedFontLst>
    <p:embeddedFont>
      <p:font typeface="Raleway"/>
      <p:regular r:id="rId26"/>
      <p:bold r:id="rId27"/>
      <p:italic r:id="rId28"/>
      <p:boldItalic r:id="rId29"/>
    </p:embeddedFont>
    <p:embeddedFont>
      <p:font typeface="Poppins"/>
      <p:regular r:id="rId30"/>
      <p:bold r:id="rId31"/>
      <p:italic r:id="rId32"/>
      <p:boldItalic r:id="rId33"/>
    </p:embeddedFont>
    <p:embeddedFont>
      <p:font typeface="Poppins Black"/>
      <p:bold r:id="rId34"/>
      <p:boldItalic r:id="rId35"/>
    </p:embeddedFont>
    <p:embeddedFont>
      <p:font typeface="Poppins SemiBold"/>
      <p:regular r:id="rId36"/>
      <p:bold r:id="rId37"/>
      <p:italic r:id="rId38"/>
      <p:boldItalic r:id="rId39"/>
    </p:embeddedFont>
    <p:embeddedFont>
      <p:font typeface="Poppins ExtraBold"/>
      <p:bold r:id="rId40"/>
      <p:boldItalic r:id="rId4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GoogleSlidesCustomDataVersion2">
      <go:slidesCustomData xmlns:go="http://customooxmlschemas.google.com/" r:id="rId42" roundtripDataSignature="AMtx7mivhnKcFo+BjYgGpuRaqQJCvqBf2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PoppinsExtraBold-bold.fntdata"/><Relationship Id="rId20" Type="http://schemas.openxmlformats.org/officeDocument/2006/relationships/slide" Target="slides/slide13.xml"/><Relationship Id="rId42" Type="http://customschemas.google.com/relationships/presentationmetadata" Target="metadata"/><Relationship Id="rId41" Type="http://schemas.openxmlformats.org/officeDocument/2006/relationships/font" Target="fonts/PoppinsExtraBold-boldItalic.fntdata"/><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1" Type="http://schemas.openxmlformats.org/officeDocument/2006/relationships/theme" Target="theme/theme4.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2.xml"/><Relationship Id="rId26" Type="http://schemas.openxmlformats.org/officeDocument/2006/relationships/font" Target="fonts/Raleway-regular.fntdata"/><Relationship Id="rId25" Type="http://schemas.openxmlformats.org/officeDocument/2006/relationships/slide" Target="slides/slide18.xml"/><Relationship Id="rId28" Type="http://schemas.openxmlformats.org/officeDocument/2006/relationships/font" Target="fonts/Raleway-italic.fntdata"/><Relationship Id="rId27" Type="http://schemas.openxmlformats.org/officeDocument/2006/relationships/font" Target="fonts/Raleway-bold.fntdata"/><Relationship Id="rId5" Type="http://schemas.openxmlformats.org/officeDocument/2006/relationships/slideMaster" Target="slideMasters/slideMaster2.xml"/><Relationship Id="rId6" Type="http://schemas.openxmlformats.org/officeDocument/2006/relationships/slideMaster" Target="slideMasters/slideMaster3.xml"/><Relationship Id="rId29" Type="http://schemas.openxmlformats.org/officeDocument/2006/relationships/font" Target="fonts/Raleway-boldItalic.fntdata"/><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font" Target="fonts/Poppins-bold.fntdata"/><Relationship Id="rId30" Type="http://schemas.openxmlformats.org/officeDocument/2006/relationships/font" Target="fonts/Poppins-regular.fntdata"/><Relationship Id="rId11" Type="http://schemas.openxmlformats.org/officeDocument/2006/relationships/slide" Target="slides/slide4.xml"/><Relationship Id="rId33" Type="http://schemas.openxmlformats.org/officeDocument/2006/relationships/font" Target="fonts/Poppins-boldItalic.fntdata"/><Relationship Id="rId10" Type="http://schemas.openxmlformats.org/officeDocument/2006/relationships/slide" Target="slides/slide3.xml"/><Relationship Id="rId32" Type="http://schemas.openxmlformats.org/officeDocument/2006/relationships/font" Target="fonts/Poppins-italic.fntdata"/><Relationship Id="rId13" Type="http://schemas.openxmlformats.org/officeDocument/2006/relationships/slide" Target="slides/slide6.xml"/><Relationship Id="rId35" Type="http://schemas.openxmlformats.org/officeDocument/2006/relationships/font" Target="fonts/PoppinsBlack-boldItalic.fntdata"/><Relationship Id="rId12" Type="http://schemas.openxmlformats.org/officeDocument/2006/relationships/slide" Target="slides/slide5.xml"/><Relationship Id="rId34" Type="http://schemas.openxmlformats.org/officeDocument/2006/relationships/font" Target="fonts/PoppinsBlack-bold.fntdata"/><Relationship Id="rId15" Type="http://schemas.openxmlformats.org/officeDocument/2006/relationships/slide" Target="slides/slide8.xml"/><Relationship Id="rId37" Type="http://schemas.openxmlformats.org/officeDocument/2006/relationships/font" Target="fonts/PoppinsSemiBold-bold.fntdata"/><Relationship Id="rId14" Type="http://schemas.openxmlformats.org/officeDocument/2006/relationships/slide" Target="slides/slide7.xml"/><Relationship Id="rId36" Type="http://schemas.openxmlformats.org/officeDocument/2006/relationships/font" Target="fonts/PoppinsSemiBold-regular.fntdata"/><Relationship Id="rId17" Type="http://schemas.openxmlformats.org/officeDocument/2006/relationships/slide" Target="slides/slide10.xml"/><Relationship Id="rId39" Type="http://schemas.openxmlformats.org/officeDocument/2006/relationships/font" Target="fonts/PoppinsSemiBold-boldItalic.fntdata"/><Relationship Id="rId16" Type="http://schemas.openxmlformats.org/officeDocument/2006/relationships/slide" Target="slides/slide9.xml"/><Relationship Id="rId38" Type="http://schemas.openxmlformats.org/officeDocument/2006/relationships/font" Target="fonts/PoppinsSemiBold-italic.fntdata"/><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p1: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6" name="Google Shape;196;p1:notes"/>
          <p:cNvSpPr txBox="1"/>
          <p:nvPr>
            <p:ph idx="1" type="body"/>
          </p:nvPr>
        </p:nvSpPr>
        <p:spPr>
          <a:xfrm>
            <a:off x="934721" y="4415790"/>
            <a:ext cx="5141100" cy="41835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p17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90" name="Google Shape;290;p17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p17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98" name="Google Shape;298;p17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p17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09" name="Google Shape;309;p17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p18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23" name="Google Shape;323;p18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p18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41" name="Google Shape;341;p18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p18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64" name="Google Shape;364;p18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p18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87" name="Google Shape;387;p18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p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184: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p59: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06" name="Google Shape;406;p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p13: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6" name="Google Shape;206;p13:notes"/>
          <p:cNvSpPr txBox="1"/>
          <p:nvPr>
            <p:ph idx="1" type="body"/>
          </p:nvPr>
        </p:nvSpPr>
        <p:spPr>
          <a:xfrm>
            <a:off x="934721" y="4415790"/>
            <a:ext cx="5141100" cy="41835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p1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16" name="Google Shape;216;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p17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27" name="Google Shape;227;p17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p17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36" name="Google Shape;236;p17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p18: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8" name="Google Shape;248;p18:notes"/>
          <p:cNvSpPr txBox="1"/>
          <p:nvPr>
            <p:ph idx="1" type="body"/>
          </p:nvPr>
        </p:nvSpPr>
        <p:spPr>
          <a:xfrm>
            <a:off x="934721" y="4415790"/>
            <a:ext cx="5141100" cy="41835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p17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s"/>
              <a:t>KMO: Adecuacion de muestreo: permite analizar dice si el análisis factorial es adecuado para la cantidad de variables, que tenemos, valores entre 0.084 y 9 buena aceptable hasta 0.84</a:t>
            </a:r>
            <a:endParaRPr/>
          </a:p>
          <a:p>
            <a:pPr indent="0" lvl="0" marL="0" rtl="0" algn="l">
              <a:lnSpc>
                <a:spcPct val="100000"/>
              </a:lnSpc>
              <a:spcBef>
                <a:spcPts val="0"/>
              </a:spcBef>
              <a:spcAft>
                <a:spcPts val="0"/>
              </a:spcAft>
              <a:buSzPts val="1400"/>
              <a:buNone/>
            </a:pPr>
            <a:r>
              <a:rPr lang="es"/>
              <a:t>PRUEBA DE BARTLET SINGIFICACION PORE DEBAJO 0.05, </a:t>
            </a:r>
            <a:endParaRPr/>
          </a:p>
        </p:txBody>
      </p:sp>
      <p:sp>
        <p:nvSpPr>
          <p:cNvPr id="258" name="Google Shape;258;p17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p17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68" name="Google Shape;268;p17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p17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78" name="Google Shape;278;p17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4.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 Id="rId3" Type="http://schemas.openxmlformats.org/officeDocument/2006/relationships/image" Target="../media/image1.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 Id="rId3" Type="http://schemas.openxmlformats.org/officeDocument/2006/relationships/image" Target="../media/image10.png"/><Relationship Id="rId4" Type="http://schemas.openxmlformats.org/officeDocument/2006/relationships/image" Target="../media/image3.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jpg"/><Relationship Id="rId3" Type="http://schemas.openxmlformats.org/officeDocument/2006/relationships/image" Target="../media/image10.png"/><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png"/><Relationship Id="rId3" Type="http://schemas.openxmlformats.org/officeDocument/2006/relationships/image" Target="../media/image10.png"/><Relationship Id="rId4" Type="http://schemas.openxmlformats.org/officeDocument/2006/relationships/image" Target="../media/image3.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 Id="rId3" Type="http://schemas.openxmlformats.org/officeDocument/2006/relationships/image" Target="../media/image10.png"/><Relationship Id="rId4" Type="http://schemas.openxmlformats.org/officeDocument/2006/relationships/image" Target="../media/image3.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 Id="rId3" Type="http://schemas.openxmlformats.org/officeDocument/2006/relationships/image" Target="../media/image10.png"/><Relationship Id="rId4" Type="http://schemas.openxmlformats.org/officeDocument/2006/relationships/image" Target="../media/image3.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png"/><Relationship Id="rId3" Type="http://schemas.openxmlformats.org/officeDocument/2006/relationships/image" Target="../media/image5.png"/><Relationship Id="rId4" Type="http://schemas.openxmlformats.org/officeDocument/2006/relationships/image" Target="../media/image1.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5.png"/><Relationship Id="rId3" Type="http://schemas.openxmlformats.org/officeDocument/2006/relationships/image" Target="../media/image5.png"/><Relationship Id="rId4" Type="http://schemas.openxmlformats.org/officeDocument/2006/relationships/image" Target="../media/image1.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 Id="rId3" Type="http://schemas.openxmlformats.org/officeDocument/2006/relationships/image" Target="../media/image1.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9" name="Shape 9"/>
        <p:cNvGrpSpPr/>
        <p:nvPr/>
      </p:nvGrpSpPr>
      <p:grpSpPr>
        <a:xfrm>
          <a:off x="0" y="0"/>
          <a:ext cx="0" cy="0"/>
          <a:chOff x="0" y="0"/>
          <a:chExt cx="0" cy="0"/>
        </a:xfrm>
      </p:grpSpPr>
      <p:sp>
        <p:nvSpPr>
          <p:cNvPr id="10" name="Google Shape;10;p61"/>
          <p:cNvSpPr txBox="1"/>
          <p:nvPr>
            <p:ph type="title"/>
          </p:nvPr>
        </p:nvSpPr>
        <p:spPr>
          <a:xfrm>
            <a:off x="457200" y="205978"/>
            <a:ext cx="8229600" cy="857400"/>
          </a:xfrm>
          <a:prstGeom prst="rect">
            <a:avLst/>
          </a:prstGeom>
          <a:noFill/>
          <a:ln>
            <a:noFill/>
          </a:ln>
        </p:spPr>
        <p:txBody>
          <a:bodyPr anchorCtr="0" anchor="ctr" bIns="45700" lIns="45700" spcFirstLastPara="1" rIns="45700" wrap="square" tIns="45700">
            <a:noAutofit/>
          </a:bodyPr>
          <a:lstStyle>
            <a:lvl1pPr lvl="0" algn="ctr">
              <a:lnSpc>
                <a:spcPct val="100000"/>
              </a:lnSpc>
              <a:spcBef>
                <a:spcPts val="0"/>
              </a:spcBef>
              <a:spcAft>
                <a:spcPts val="0"/>
              </a:spcAft>
              <a:buClr>
                <a:srgbClr val="000000"/>
              </a:buClr>
              <a:buSzPts val="1800"/>
              <a:buFont typeface="Calibri"/>
              <a:buNone/>
              <a:defRPr/>
            </a:lvl1pPr>
            <a:lvl2pPr lvl="1" algn="ctr">
              <a:lnSpc>
                <a:spcPct val="100000"/>
              </a:lnSpc>
              <a:spcBef>
                <a:spcPts val="0"/>
              </a:spcBef>
              <a:spcAft>
                <a:spcPts val="0"/>
              </a:spcAft>
              <a:buClr>
                <a:srgbClr val="000000"/>
              </a:buClr>
              <a:buSzPts val="1800"/>
              <a:buNone/>
              <a:defRPr/>
            </a:lvl2pPr>
            <a:lvl3pPr lvl="2" algn="ctr">
              <a:lnSpc>
                <a:spcPct val="100000"/>
              </a:lnSpc>
              <a:spcBef>
                <a:spcPts val="0"/>
              </a:spcBef>
              <a:spcAft>
                <a:spcPts val="0"/>
              </a:spcAft>
              <a:buClr>
                <a:srgbClr val="000000"/>
              </a:buClr>
              <a:buSzPts val="1800"/>
              <a:buNone/>
              <a:defRPr/>
            </a:lvl3pPr>
            <a:lvl4pPr lvl="3" algn="ctr">
              <a:lnSpc>
                <a:spcPct val="100000"/>
              </a:lnSpc>
              <a:spcBef>
                <a:spcPts val="0"/>
              </a:spcBef>
              <a:spcAft>
                <a:spcPts val="0"/>
              </a:spcAft>
              <a:buClr>
                <a:srgbClr val="000000"/>
              </a:buClr>
              <a:buSzPts val="1800"/>
              <a:buNone/>
              <a:defRPr/>
            </a:lvl4pPr>
            <a:lvl5pPr lvl="4" algn="ctr">
              <a:lnSpc>
                <a:spcPct val="100000"/>
              </a:lnSpc>
              <a:spcBef>
                <a:spcPts val="0"/>
              </a:spcBef>
              <a:spcAft>
                <a:spcPts val="0"/>
              </a:spcAft>
              <a:buClr>
                <a:srgbClr val="000000"/>
              </a:buClr>
              <a:buSzPts val="1800"/>
              <a:buNone/>
              <a:defRPr/>
            </a:lvl5pPr>
            <a:lvl6pPr lvl="5" algn="ctr">
              <a:lnSpc>
                <a:spcPct val="100000"/>
              </a:lnSpc>
              <a:spcBef>
                <a:spcPts val="0"/>
              </a:spcBef>
              <a:spcAft>
                <a:spcPts val="0"/>
              </a:spcAft>
              <a:buClr>
                <a:srgbClr val="000000"/>
              </a:buClr>
              <a:buSzPts val="1800"/>
              <a:buNone/>
              <a:defRPr/>
            </a:lvl6pPr>
            <a:lvl7pPr lvl="6" algn="ctr">
              <a:lnSpc>
                <a:spcPct val="100000"/>
              </a:lnSpc>
              <a:spcBef>
                <a:spcPts val="0"/>
              </a:spcBef>
              <a:spcAft>
                <a:spcPts val="0"/>
              </a:spcAft>
              <a:buClr>
                <a:srgbClr val="000000"/>
              </a:buClr>
              <a:buSzPts val="1800"/>
              <a:buNone/>
              <a:defRPr/>
            </a:lvl7pPr>
            <a:lvl8pPr lvl="7" algn="ctr">
              <a:lnSpc>
                <a:spcPct val="100000"/>
              </a:lnSpc>
              <a:spcBef>
                <a:spcPts val="0"/>
              </a:spcBef>
              <a:spcAft>
                <a:spcPts val="0"/>
              </a:spcAft>
              <a:buClr>
                <a:srgbClr val="000000"/>
              </a:buClr>
              <a:buSzPts val="1800"/>
              <a:buNone/>
              <a:defRPr/>
            </a:lvl8pPr>
            <a:lvl9pPr lvl="8" algn="ctr">
              <a:lnSpc>
                <a:spcPct val="100000"/>
              </a:lnSpc>
              <a:spcBef>
                <a:spcPts val="0"/>
              </a:spcBef>
              <a:spcAft>
                <a:spcPts val="0"/>
              </a:spcAft>
              <a:buClr>
                <a:srgbClr val="000000"/>
              </a:buClr>
              <a:buSzPts val="1800"/>
              <a:buNone/>
              <a:defRPr/>
            </a:lvl9pPr>
          </a:lstStyle>
          <a:p/>
        </p:txBody>
      </p:sp>
      <p:sp>
        <p:nvSpPr>
          <p:cNvPr id="11" name="Google Shape;11;p61"/>
          <p:cNvSpPr txBox="1"/>
          <p:nvPr>
            <p:ph idx="12" type="sldNum"/>
          </p:nvPr>
        </p:nvSpPr>
        <p:spPr>
          <a:xfrm>
            <a:off x="8413144" y="4769564"/>
            <a:ext cx="273600" cy="269400"/>
          </a:xfrm>
          <a:prstGeom prst="rect">
            <a:avLst/>
          </a:prstGeom>
          <a:noFill/>
          <a:ln>
            <a:noFill/>
          </a:ln>
        </p:spPr>
        <p:txBody>
          <a:bodyPr anchorCtr="0" anchor="ctr" bIns="45700" lIns="45700" spcFirstLastPara="1" rIns="45700" wrap="square" tIns="45700">
            <a:noAutofit/>
          </a:bodyPr>
          <a:lstStyle>
            <a:lvl1pPr indent="0" lvl="0"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3" name="Shape 43"/>
        <p:cNvGrpSpPr/>
        <p:nvPr/>
      </p:nvGrpSpPr>
      <p:grpSpPr>
        <a:xfrm>
          <a:off x="0" y="0"/>
          <a:ext cx="0" cy="0"/>
          <a:chOff x="0" y="0"/>
          <a:chExt cx="0" cy="0"/>
        </a:xfrm>
      </p:grpSpPr>
      <p:sp>
        <p:nvSpPr>
          <p:cNvPr id="44" name="Google Shape;44;p92"/>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5" name="Google Shape;45;p92"/>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46" name="Google Shape;46;p9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1">
  <p:cSld name="Diapositiva de título 1">
    <p:spTree>
      <p:nvGrpSpPr>
        <p:cNvPr id="53" name="Shape 53"/>
        <p:cNvGrpSpPr/>
        <p:nvPr/>
      </p:nvGrpSpPr>
      <p:grpSpPr>
        <a:xfrm>
          <a:off x="0" y="0"/>
          <a:ext cx="0" cy="0"/>
          <a:chOff x="0" y="0"/>
          <a:chExt cx="0" cy="0"/>
        </a:xfrm>
      </p:grpSpPr>
      <p:sp>
        <p:nvSpPr>
          <p:cNvPr id="54" name="Google Shape;54;p69"/>
          <p:cNvSpPr txBox="1"/>
          <p:nvPr>
            <p:ph idx="12" type="sldNum"/>
          </p:nvPr>
        </p:nvSpPr>
        <p:spPr>
          <a:xfrm>
            <a:off x="7086600" y="4869656"/>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55" name="Shape 55"/>
        <p:cNvGrpSpPr/>
        <p:nvPr/>
      </p:nvGrpSpPr>
      <p:grpSpPr>
        <a:xfrm>
          <a:off x="0" y="0"/>
          <a:ext cx="0" cy="0"/>
          <a:chOff x="0" y="0"/>
          <a:chExt cx="0" cy="0"/>
        </a:xfrm>
      </p:grpSpPr>
      <p:sp>
        <p:nvSpPr>
          <p:cNvPr id="56" name="Google Shape;56;p72"/>
          <p:cNvSpPr txBox="1"/>
          <p:nvPr>
            <p:ph type="title"/>
          </p:nvPr>
        </p:nvSpPr>
        <p:spPr>
          <a:xfrm>
            <a:off x="457200" y="205978"/>
            <a:ext cx="8229600" cy="857400"/>
          </a:xfrm>
          <a:prstGeom prst="rect">
            <a:avLst/>
          </a:prstGeom>
          <a:noFill/>
          <a:ln>
            <a:noFill/>
          </a:ln>
        </p:spPr>
        <p:txBody>
          <a:bodyPr anchorCtr="0" anchor="ctr" bIns="45700" lIns="45700" spcFirstLastPara="1" rIns="45700" wrap="square" tIns="45700">
            <a:noAutofit/>
          </a:bodyPr>
          <a:lstStyle>
            <a:lvl1pPr lvl="0" algn="ctr">
              <a:lnSpc>
                <a:spcPct val="100000"/>
              </a:lnSpc>
              <a:spcBef>
                <a:spcPts val="0"/>
              </a:spcBef>
              <a:spcAft>
                <a:spcPts val="0"/>
              </a:spcAft>
              <a:buClr>
                <a:srgbClr val="000000"/>
              </a:buClr>
              <a:buSzPts val="1800"/>
              <a:buFont typeface="Calibri"/>
              <a:buNone/>
              <a:defRPr/>
            </a:lvl1pPr>
            <a:lvl2pPr lvl="1" algn="ctr">
              <a:lnSpc>
                <a:spcPct val="100000"/>
              </a:lnSpc>
              <a:spcBef>
                <a:spcPts val="0"/>
              </a:spcBef>
              <a:spcAft>
                <a:spcPts val="0"/>
              </a:spcAft>
              <a:buClr>
                <a:srgbClr val="000000"/>
              </a:buClr>
              <a:buSzPts val="1800"/>
              <a:buNone/>
              <a:defRPr/>
            </a:lvl2pPr>
            <a:lvl3pPr lvl="2" algn="ctr">
              <a:lnSpc>
                <a:spcPct val="100000"/>
              </a:lnSpc>
              <a:spcBef>
                <a:spcPts val="0"/>
              </a:spcBef>
              <a:spcAft>
                <a:spcPts val="0"/>
              </a:spcAft>
              <a:buClr>
                <a:srgbClr val="000000"/>
              </a:buClr>
              <a:buSzPts val="1800"/>
              <a:buNone/>
              <a:defRPr/>
            </a:lvl3pPr>
            <a:lvl4pPr lvl="3" algn="ctr">
              <a:lnSpc>
                <a:spcPct val="100000"/>
              </a:lnSpc>
              <a:spcBef>
                <a:spcPts val="0"/>
              </a:spcBef>
              <a:spcAft>
                <a:spcPts val="0"/>
              </a:spcAft>
              <a:buClr>
                <a:srgbClr val="000000"/>
              </a:buClr>
              <a:buSzPts val="1800"/>
              <a:buNone/>
              <a:defRPr/>
            </a:lvl4pPr>
            <a:lvl5pPr lvl="4" algn="ctr">
              <a:lnSpc>
                <a:spcPct val="100000"/>
              </a:lnSpc>
              <a:spcBef>
                <a:spcPts val="0"/>
              </a:spcBef>
              <a:spcAft>
                <a:spcPts val="0"/>
              </a:spcAft>
              <a:buClr>
                <a:srgbClr val="000000"/>
              </a:buClr>
              <a:buSzPts val="1800"/>
              <a:buNone/>
              <a:defRPr/>
            </a:lvl5pPr>
            <a:lvl6pPr lvl="5" algn="ctr">
              <a:lnSpc>
                <a:spcPct val="100000"/>
              </a:lnSpc>
              <a:spcBef>
                <a:spcPts val="0"/>
              </a:spcBef>
              <a:spcAft>
                <a:spcPts val="0"/>
              </a:spcAft>
              <a:buClr>
                <a:srgbClr val="000000"/>
              </a:buClr>
              <a:buSzPts val="1800"/>
              <a:buNone/>
              <a:defRPr/>
            </a:lvl6pPr>
            <a:lvl7pPr lvl="6" algn="ctr">
              <a:lnSpc>
                <a:spcPct val="100000"/>
              </a:lnSpc>
              <a:spcBef>
                <a:spcPts val="0"/>
              </a:spcBef>
              <a:spcAft>
                <a:spcPts val="0"/>
              </a:spcAft>
              <a:buClr>
                <a:srgbClr val="000000"/>
              </a:buClr>
              <a:buSzPts val="1800"/>
              <a:buNone/>
              <a:defRPr/>
            </a:lvl7pPr>
            <a:lvl8pPr lvl="7" algn="ctr">
              <a:lnSpc>
                <a:spcPct val="100000"/>
              </a:lnSpc>
              <a:spcBef>
                <a:spcPts val="0"/>
              </a:spcBef>
              <a:spcAft>
                <a:spcPts val="0"/>
              </a:spcAft>
              <a:buClr>
                <a:srgbClr val="000000"/>
              </a:buClr>
              <a:buSzPts val="1800"/>
              <a:buNone/>
              <a:defRPr/>
            </a:lvl8pPr>
            <a:lvl9pPr lvl="8" algn="ctr">
              <a:lnSpc>
                <a:spcPct val="100000"/>
              </a:lnSpc>
              <a:spcBef>
                <a:spcPts val="0"/>
              </a:spcBef>
              <a:spcAft>
                <a:spcPts val="0"/>
              </a:spcAft>
              <a:buClr>
                <a:srgbClr val="000000"/>
              </a:buClr>
              <a:buSzPts val="1800"/>
              <a:buNone/>
              <a:defRPr/>
            </a:lvl9pPr>
          </a:lstStyle>
          <a:p/>
        </p:txBody>
      </p:sp>
      <p:sp>
        <p:nvSpPr>
          <p:cNvPr id="57" name="Google Shape;57;p72"/>
          <p:cNvSpPr txBox="1"/>
          <p:nvPr>
            <p:ph idx="12" type="sldNum"/>
          </p:nvPr>
        </p:nvSpPr>
        <p:spPr>
          <a:xfrm>
            <a:off x="8413144" y="4769564"/>
            <a:ext cx="273600" cy="269400"/>
          </a:xfrm>
          <a:prstGeom prst="rect">
            <a:avLst/>
          </a:prstGeom>
          <a:noFill/>
          <a:ln>
            <a:noFill/>
          </a:ln>
        </p:spPr>
        <p:txBody>
          <a:bodyPr anchorCtr="0" anchor="ctr" bIns="45700" lIns="45700" spcFirstLastPara="1" rIns="45700" wrap="square" tIns="45700">
            <a:noAutofit/>
          </a:bodyPr>
          <a:lstStyle>
            <a:lvl1pPr indent="0" lvl="0"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58" name="Shape 58"/>
        <p:cNvGrpSpPr/>
        <p:nvPr/>
      </p:nvGrpSpPr>
      <p:grpSpPr>
        <a:xfrm>
          <a:off x="0" y="0"/>
          <a:ext cx="0" cy="0"/>
          <a:chOff x="0" y="0"/>
          <a:chExt cx="0" cy="0"/>
        </a:xfrm>
      </p:grpSpPr>
      <p:sp>
        <p:nvSpPr>
          <p:cNvPr id="59" name="Google Shape;59;p93"/>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0" name="Google Shape;60;p93"/>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1" name="Google Shape;61;p93"/>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62" name="Shape 62"/>
        <p:cNvGrpSpPr/>
        <p:nvPr/>
      </p:nvGrpSpPr>
      <p:grpSpPr>
        <a:xfrm>
          <a:off x="0" y="0"/>
          <a:ext cx="0" cy="0"/>
          <a:chOff x="0" y="0"/>
          <a:chExt cx="0" cy="0"/>
        </a:xfrm>
      </p:grpSpPr>
      <p:sp>
        <p:nvSpPr>
          <p:cNvPr id="63" name="Google Shape;63;p94"/>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4" name="Google Shape;64;p94"/>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65" name="Google Shape;65;p94"/>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6" name="Google Shape;66;p94"/>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7" name="Google Shape;67;p94"/>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68" name="Shape 68"/>
        <p:cNvGrpSpPr/>
        <p:nvPr/>
      </p:nvGrpSpPr>
      <p:grpSpPr>
        <a:xfrm>
          <a:off x="0" y="0"/>
          <a:ext cx="0" cy="0"/>
          <a:chOff x="0" y="0"/>
          <a:chExt cx="0" cy="0"/>
        </a:xfrm>
      </p:grpSpPr>
      <p:sp>
        <p:nvSpPr>
          <p:cNvPr id="69" name="Google Shape;69;p95"/>
          <p:cNvSpPr txBox="1"/>
          <p:nvPr>
            <p:ph type="title"/>
          </p:nvPr>
        </p:nvSpPr>
        <p:spPr>
          <a:xfrm>
            <a:off x="623888" y="1282304"/>
            <a:ext cx="7886700" cy="213960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4500"/>
              <a:buFont typeface="Calibri"/>
              <a:buNone/>
              <a:defRPr sz="45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0" name="Google Shape;70;p95"/>
          <p:cNvSpPr txBox="1"/>
          <p:nvPr>
            <p:ph idx="1" type="body"/>
          </p:nvPr>
        </p:nvSpPr>
        <p:spPr>
          <a:xfrm>
            <a:off x="623888" y="3442097"/>
            <a:ext cx="7886700" cy="112530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rgbClr val="888888"/>
              </a:buClr>
              <a:buSzPts val="1800"/>
              <a:buNone/>
              <a:defRPr sz="1800">
                <a:solidFill>
                  <a:srgbClr val="888888"/>
                </a:solidFill>
              </a:defRPr>
            </a:lvl1pPr>
            <a:lvl2pPr indent="-228600" lvl="1" marL="914400" algn="l">
              <a:lnSpc>
                <a:spcPct val="90000"/>
              </a:lnSpc>
              <a:spcBef>
                <a:spcPts val="400"/>
              </a:spcBef>
              <a:spcAft>
                <a:spcPts val="0"/>
              </a:spcAft>
              <a:buClr>
                <a:srgbClr val="888888"/>
              </a:buClr>
              <a:buSzPts val="1500"/>
              <a:buNone/>
              <a:defRPr sz="1500">
                <a:solidFill>
                  <a:srgbClr val="888888"/>
                </a:solidFill>
              </a:defRPr>
            </a:lvl2pPr>
            <a:lvl3pPr indent="-228600" lvl="2" marL="1371600" algn="l">
              <a:lnSpc>
                <a:spcPct val="90000"/>
              </a:lnSpc>
              <a:spcBef>
                <a:spcPts val="400"/>
              </a:spcBef>
              <a:spcAft>
                <a:spcPts val="0"/>
              </a:spcAft>
              <a:buClr>
                <a:srgbClr val="888888"/>
              </a:buClr>
              <a:buSzPts val="1400"/>
              <a:buNone/>
              <a:defRPr sz="1400">
                <a:solidFill>
                  <a:srgbClr val="888888"/>
                </a:solidFill>
              </a:defRPr>
            </a:lvl3pPr>
            <a:lvl4pPr indent="-228600" lvl="3" marL="1828800" algn="l">
              <a:lnSpc>
                <a:spcPct val="90000"/>
              </a:lnSpc>
              <a:spcBef>
                <a:spcPts val="400"/>
              </a:spcBef>
              <a:spcAft>
                <a:spcPts val="0"/>
              </a:spcAft>
              <a:buClr>
                <a:srgbClr val="888888"/>
              </a:buClr>
              <a:buSzPts val="1200"/>
              <a:buNone/>
              <a:defRPr sz="1200">
                <a:solidFill>
                  <a:srgbClr val="888888"/>
                </a:solidFill>
              </a:defRPr>
            </a:lvl4pPr>
            <a:lvl5pPr indent="-228600" lvl="4" marL="2286000" algn="l">
              <a:lnSpc>
                <a:spcPct val="90000"/>
              </a:lnSpc>
              <a:spcBef>
                <a:spcPts val="400"/>
              </a:spcBef>
              <a:spcAft>
                <a:spcPts val="0"/>
              </a:spcAft>
              <a:buClr>
                <a:srgbClr val="888888"/>
              </a:buClr>
              <a:buSzPts val="1200"/>
              <a:buNone/>
              <a:defRPr sz="1200">
                <a:solidFill>
                  <a:srgbClr val="888888"/>
                </a:solidFill>
              </a:defRPr>
            </a:lvl5pPr>
            <a:lvl6pPr indent="-228600" lvl="5" marL="2743200" algn="l">
              <a:lnSpc>
                <a:spcPct val="90000"/>
              </a:lnSpc>
              <a:spcBef>
                <a:spcPts val="400"/>
              </a:spcBef>
              <a:spcAft>
                <a:spcPts val="0"/>
              </a:spcAft>
              <a:buClr>
                <a:srgbClr val="888888"/>
              </a:buClr>
              <a:buSzPts val="1200"/>
              <a:buNone/>
              <a:defRPr sz="1200">
                <a:solidFill>
                  <a:srgbClr val="888888"/>
                </a:solidFill>
              </a:defRPr>
            </a:lvl6pPr>
            <a:lvl7pPr indent="-228600" lvl="6" marL="3200400" algn="l">
              <a:lnSpc>
                <a:spcPct val="90000"/>
              </a:lnSpc>
              <a:spcBef>
                <a:spcPts val="400"/>
              </a:spcBef>
              <a:spcAft>
                <a:spcPts val="0"/>
              </a:spcAft>
              <a:buClr>
                <a:srgbClr val="888888"/>
              </a:buClr>
              <a:buSzPts val="1200"/>
              <a:buNone/>
              <a:defRPr sz="1200">
                <a:solidFill>
                  <a:srgbClr val="888888"/>
                </a:solidFill>
              </a:defRPr>
            </a:lvl7pPr>
            <a:lvl8pPr indent="-228600" lvl="7" marL="3657600" algn="l">
              <a:lnSpc>
                <a:spcPct val="90000"/>
              </a:lnSpc>
              <a:spcBef>
                <a:spcPts val="400"/>
              </a:spcBef>
              <a:spcAft>
                <a:spcPts val="0"/>
              </a:spcAft>
              <a:buClr>
                <a:srgbClr val="888888"/>
              </a:buClr>
              <a:buSzPts val="1200"/>
              <a:buNone/>
              <a:defRPr sz="1200">
                <a:solidFill>
                  <a:srgbClr val="888888"/>
                </a:solidFill>
              </a:defRPr>
            </a:lvl8pPr>
            <a:lvl9pPr indent="-228600" lvl="8" marL="4114800" algn="l">
              <a:lnSpc>
                <a:spcPct val="90000"/>
              </a:lnSpc>
              <a:spcBef>
                <a:spcPts val="400"/>
              </a:spcBef>
              <a:spcAft>
                <a:spcPts val="0"/>
              </a:spcAft>
              <a:buClr>
                <a:srgbClr val="888888"/>
              </a:buClr>
              <a:buSzPts val="1200"/>
              <a:buNone/>
              <a:defRPr sz="1200">
                <a:solidFill>
                  <a:srgbClr val="888888"/>
                </a:solidFill>
              </a:defRPr>
            </a:lvl9pPr>
          </a:lstStyle>
          <a:p/>
        </p:txBody>
      </p:sp>
      <p:sp>
        <p:nvSpPr>
          <p:cNvPr id="71" name="Google Shape;71;p95"/>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2" name="Google Shape;72;p95"/>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3" name="Google Shape;73;p95"/>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74" name="Shape 74"/>
        <p:cNvGrpSpPr/>
        <p:nvPr/>
      </p:nvGrpSpPr>
      <p:grpSpPr>
        <a:xfrm>
          <a:off x="0" y="0"/>
          <a:ext cx="0" cy="0"/>
          <a:chOff x="0" y="0"/>
          <a:chExt cx="0" cy="0"/>
        </a:xfrm>
      </p:grpSpPr>
      <p:sp>
        <p:nvSpPr>
          <p:cNvPr id="75" name="Google Shape;75;p96"/>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6" name="Google Shape;76;p96"/>
          <p:cNvSpPr txBox="1"/>
          <p:nvPr>
            <p:ph idx="1" type="body"/>
          </p:nvPr>
        </p:nvSpPr>
        <p:spPr>
          <a:xfrm>
            <a:off x="628650" y="1369219"/>
            <a:ext cx="3886200" cy="32634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77" name="Google Shape;77;p96"/>
          <p:cNvSpPr txBox="1"/>
          <p:nvPr>
            <p:ph idx="2" type="body"/>
          </p:nvPr>
        </p:nvSpPr>
        <p:spPr>
          <a:xfrm>
            <a:off x="4629150" y="1369219"/>
            <a:ext cx="3886200" cy="32634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78" name="Google Shape;78;p96"/>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9" name="Google Shape;79;p96"/>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0" name="Google Shape;80;p96"/>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81" name="Shape 81"/>
        <p:cNvGrpSpPr/>
        <p:nvPr/>
      </p:nvGrpSpPr>
      <p:grpSpPr>
        <a:xfrm>
          <a:off x="0" y="0"/>
          <a:ext cx="0" cy="0"/>
          <a:chOff x="0" y="0"/>
          <a:chExt cx="0" cy="0"/>
        </a:xfrm>
      </p:grpSpPr>
      <p:sp>
        <p:nvSpPr>
          <p:cNvPr id="82" name="Google Shape;82;p97"/>
          <p:cNvSpPr txBox="1"/>
          <p:nvPr>
            <p:ph type="title"/>
          </p:nvPr>
        </p:nvSpPr>
        <p:spPr>
          <a:xfrm>
            <a:off x="629841" y="273844"/>
            <a:ext cx="7886700" cy="9942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3" name="Google Shape;83;p97"/>
          <p:cNvSpPr txBox="1"/>
          <p:nvPr>
            <p:ph idx="1" type="body"/>
          </p:nvPr>
        </p:nvSpPr>
        <p:spPr>
          <a:xfrm>
            <a:off x="629841" y="1260872"/>
            <a:ext cx="3868500" cy="618000"/>
          </a:xfrm>
          <a:prstGeom prst="rect">
            <a:avLst/>
          </a:prstGeom>
          <a:noFill/>
          <a:ln>
            <a:noFill/>
          </a:ln>
        </p:spPr>
        <p:txBody>
          <a:bodyPr anchorCtr="0" anchor="b"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800"/>
              <a:buNone/>
              <a:defRPr b="1" sz="1800"/>
            </a:lvl1pPr>
            <a:lvl2pPr indent="-228600" lvl="1" marL="914400" algn="l">
              <a:lnSpc>
                <a:spcPct val="90000"/>
              </a:lnSpc>
              <a:spcBef>
                <a:spcPts val="400"/>
              </a:spcBef>
              <a:spcAft>
                <a:spcPts val="0"/>
              </a:spcAft>
              <a:buClr>
                <a:schemeClr val="dk1"/>
              </a:buClr>
              <a:buSzPts val="1500"/>
              <a:buNone/>
              <a:defRPr b="1" sz="1500"/>
            </a:lvl2pPr>
            <a:lvl3pPr indent="-228600" lvl="2" marL="1371600" algn="l">
              <a:lnSpc>
                <a:spcPct val="90000"/>
              </a:lnSpc>
              <a:spcBef>
                <a:spcPts val="400"/>
              </a:spcBef>
              <a:spcAft>
                <a:spcPts val="0"/>
              </a:spcAft>
              <a:buClr>
                <a:schemeClr val="dk1"/>
              </a:buClr>
              <a:buSzPts val="1400"/>
              <a:buNone/>
              <a:defRPr b="1" sz="1400"/>
            </a:lvl3pPr>
            <a:lvl4pPr indent="-228600" lvl="3" marL="1828800" algn="l">
              <a:lnSpc>
                <a:spcPct val="90000"/>
              </a:lnSpc>
              <a:spcBef>
                <a:spcPts val="400"/>
              </a:spcBef>
              <a:spcAft>
                <a:spcPts val="0"/>
              </a:spcAft>
              <a:buClr>
                <a:schemeClr val="dk1"/>
              </a:buClr>
              <a:buSzPts val="1200"/>
              <a:buNone/>
              <a:defRPr b="1" sz="1200"/>
            </a:lvl4pPr>
            <a:lvl5pPr indent="-228600" lvl="4" marL="2286000" algn="l">
              <a:lnSpc>
                <a:spcPct val="90000"/>
              </a:lnSpc>
              <a:spcBef>
                <a:spcPts val="400"/>
              </a:spcBef>
              <a:spcAft>
                <a:spcPts val="0"/>
              </a:spcAft>
              <a:buClr>
                <a:schemeClr val="dk1"/>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84" name="Google Shape;84;p97"/>
          <p:cNvSpPr txBox="1"/>
          <p:nvPr>
            <p:ph idx="2" type="body"/>
          </p:nvPr>
        </p:nvSpPr>
        <p:spPr>
          <a:xfrm>
            <a:off x="629841" y="1878806"/>
            <a:ext cx="3868500" cy="27636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85" name="Google Shape;85;p97"/>
          <p:cNvSpPr txBox="1"/>
          <p:nvPr>
            <p:ph idx="3" type="body"/>
          </p:nvPr>
        </p:nvSpPr>
        <p:spPr>
          <a:xfrm>
            <a:off x="4629150" y="1260872"/>
            <a:ext cx="3887400" cy="618000"/>
          </a:xfrm>
          <a:prstGeom prst="rect">
            <a:avLst/>
          </a:prstGeom>
          <a:noFill/>
          <a:ln>
            <a:noFill/>
          </a:ln>
        </p:spPr>
        <p:txBody>
          <a:bodyPr anchorCtr="0" anchor="b"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800"/>
              <a:buNone/>
              <a:defRPr b="1" sz="1800"/>
            </a:lvl1pPr>
            <a:lvl2pPr indent="-228600" lvl="1" marL="914400" algn="l">
              <a:lnSpc>
                <a:spcPct val="90000"/>
              </a:lnSpc>
              <a:spcBef>
                <a:spcPts val="400"/>
              </a:spcBef>
              <a:spcAft>
                <a:spcPts val="0"/>
              </a:spcAft>
              <a:buClr>
                <a:schemeClr val="dk1"/>
              </a:buClr>
              <a:buSzPts val="1500"/>
              <a:buNone/>
              <a:defRPr b="1" sz="1500"/>
            </a:lvl2pPr>
            <a:lvl3pPr indent="-228600" lvl="2" marL="1371600" algn="l">
              <a:lnSpc>
                <a:spcPct val="90000"/>
              </a:lnSpc>
              <a:spcBef>
                <a:spcPts val="400"/>
              </a:spcBef>
              <a:spcAft>
                <a:spcPts val="0"/>
              </a:spcAft>
              <a:buClr>
                <a:schemeClr val="dk1"/>
              </a:buClr>
              <a:buSzPts val="1400"/>
              <a:buNone/>
              <a:defRPr b="1" sz="1400"/>
            </a:lvl3pPr>
            <a:lvl4pPr indent="-228600" lvl="3" marL="1828800" algn="l">
              <a:lnSpc>
                <a:spcPct val="90000"/>
              </a:lnSpc>
              <a:spcBef>
                <a:spcPts val="400"/>
              </a:spcBef>
              <a:spcAft>
                <a:spcPts val="0"/>
              </a:spcAft>
              <a:buClr>
                <a:schemeClr val="dk1"/>
              </a:buClr>
              <a:buSzPts val="1200"/>
              <a:buNone/>
              <a:defRPr b="1" sz="1200"/>
            </a:lvl4pPr>
            <a:lvl5pPr indent="-228600" lvl="4" marL="2286000" algn="l">
              <a:lnSpc>
                <a:spcPct val="90000"/>
              </a:lnSpc>
              <a:spcBef>
                <a:spcPts val="400"/>
              </a:spcBef>
              <a:spcAft>
                <a:spcPts val="0"/>
              </a:spcAft>
              <a:buClr>
                <a:schemeClr val="dk1"/>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86" name="Google Shape;86;p97"/>
          <p:cNvSpPr txBox="1"/>
          <p:nvPr>
            <p:ph idx="4" type="body"/>
          </p:nvPr>
        </p:nvSpPr>
        <p:spPr>
          <a:xfrm>
            <a:off x="4629150" y="1878806"/>
            <a:ext cx="3887400" cy="27636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87" name="Google Shape;87;p97"/>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8" name="Google Shape;88;p97"/>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9" name="Google Shape;89;p97"/>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o el título" type="titleOnly">
  <p:cSld name="TITLE_ONLY">
    <p:spTree>
      <p:nvGrpSpPr>
        <p:cNvPr id="90" name="Shape 90"/>
        <p:cNvGrpSpPr/>
        <p:nvPr/>
      </p:nvGrpSpPr>
      <p:grpSpPr>
        <a:xfrm>
          <a:off x="0" y="0"/>
          <a:ext cx="0" cy="0"/>
          <a:chOff x="0" y="0"/>
          <a:chExt cx="0" cy="0"/>
        </a:xfrm>
      </p:grpSpPr>
      <p:sp>
        <p:nvSpPr>
          <p:cNvPr id="91" name="Google Shape;91;p98"/>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92" name="Google Shape;92;p98"/>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93" name="Google Shape;93;p98"/>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94" name="Google Shape;94;p98"/>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95" name="Shape 95"/>
        <p:cNvGrpSpPr/>
        <p:nvPr/>
      </p:nvGrpSpPr>
      <p:grpSpPr>
        <a:xfrm>
          <a:off x="0" y="0"/>
          <a:ext cx="0" cy="0"/>
          <a:chOff x="0" y="0"/>
          <a:chExt cx="0" cy="0"/>
        </a:xfrm>
      </p:grpSpPr>
      <p:sp>
        <p:nvSpPr>
          <p:cNvPr id="96" name="Google Shape;96;p99"/>
          <p:cNvSpPr txBox="1"/>
          <p:nvPr>
            <p:ph type="title"/>
          </p:nvPr>
        </p:nvSpPr>
        <p:spPr>
          <a:xfrm>
            <a:off x="629841" y="342900"/>
            <a:ext cx="2949000" cy="120030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2400"/>
              <a:buFont typeface="Calibri"/>
              <a:buNone/>
              <a:defRPr sz="24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97" name="Google Shape;97;p99"/>
          <p:cNvSpPr txBox="1"/>
          <p:nvPr>
            <p:ph idx="1" type="body"/>
          </p:nvPr>
        </p:nvSpPr>
        <p:spPr>
          <a:xfrm>
            <a:off x="3887391" y="740569"/>
            <a:ext cx="4629300" cy="3655200"/>
          </a:xfrm>
          <a:prstGeom prst="rect">
            <a:avLst/>
          </a:prstGeom>
          <a:noFill/>
          <a:ln>
            <a:noFill/>
          </a:ln>
        </p:spPr>
        <p:txBody>
          <a:bodyPr anchorCtr="0" anchor="t" bIns="34275" lIns="68575" spcFirstLastPara="1" rIns="68575" wrap="square" tIns="34275">
            <a:normAutofit/>
          </a:bodyPr>
          <a:lstStyle>
            <a:lvl1pPr indent="-381000" lvl="0" marL="457200" algn="l">
              <a:lnSpc>
                <a:spcPct val="90000"/>
              </a:lnSpc>
              <a:spcBef>
                <a:spcPts val="800"/>
              </a:spcBef>
              <a:spcAft>
                <a:spcPts val="0"/>
              </a:spcAft>
              <a:buClr>
                <a:schemeClr val="dk1"/>
              </a:buClr>
              <a:buSzPts val="2400"/>
              <a:buChar char="•"/>
              <a:defRPr sz="2400"/>
            </a:lvl1pPr>
            <a:lvl2pPr indent="-361950" lvl="1" marL="914400" algn="l">
              <a:lnSpc>
                <a:spcPct val="90000"/>
              </a:lnSpc>
              <a:spcBef>
                <a:spcPts val="400"/>
              </a:spcBef>
              <a:spcAft>
                <a:spcPts val="0"/>
              </a:spcAft>
              <a:buClr>
                <a:schemeClr val="dk1"/>
              </a:buClr>
              <a:buSzPts val="2100"/>
              <a:buChar char="•"/>
              <a:defRPr sz="2100"/>
            </a:lvl2pPr>
            <a:lvl3pPr indent="-342900" lvl="2" marL="1371600" algn="l">
              <a:lnSpc>
                <a:spcPct val="90000"/>
              </a:lnSpc>
              <a:spcBef>
                <a:spcPts val="400"/>
              </a:spcBef>
              <a:spcAft>
                <a:spcPts val="0"/>
              </a:spcAft>
              <a:buClr>
                <a:schemeClr val="dk1"/>
              </a:buClr>
              <a:buSzPts val="1800"/>
              <a:buChar char="•"/>
              <a:defRPr sz="1800"/>
            </a:lvl3pPr>
            <a:lvl4pPr indent="-323850" lvl="3" marL="1828800" algn="l">
              <a:lnSpc>
                <a:spcPct val="90000"/>
              </a:lnSpc>
              <a:spcBef>
                <a:spcPts val="400"/>
              </a:spcBef>
              <a:spcAft>
                <a:spcPts val="0"/>
              </a:spcAft>
              <a:buClr>
                <a:schemeClr val="dk1"/>
              </a:buClr>
              <a:buSzPts val="1500"/>
              <a:buChar char="•"/>
              <a:defRPr sz="1500"/>
            </a:lvl4pPr>
            <a:lvl5pPr indent="-323850" lvl="4" marL="2286000" algn="l">
              <a:lnSpc>
                <a:spcPct val="90000"/>
              </a:lnSpc>
              <a:spcBef>
                <a:spcPts val="400"/>
              </a:spcBef>
              <a:spcAft>
                <a:spcPts val="0"/>
              </a:spcAft>
              <a:buClr>
                <a:schemeClr val="dk1"/>
              </a:buClr>
              <a:buSzPts val="1500"/>
              <a:buChar char="•"/>
              <a:defRPr sz="1500"/>
            </a:lvl5pPr>
            <a:lvl6pPr indent="-323850" lvl="5" marL="2743200" algn="l">
              <a:lnSpc>
                <a:spcPct val="90000"/>
              </a:lnSpc>
              <a:spcBef>
                <a:spcPts val="400"/>
              </a:spcBef>
              <a:spcAft>
                <a:spcPts val="0"/>
              </a:spcAft>
              <a:buClr>
                <a:schemeClr val="dk1"/>
              </a:buClr>
              <a:buSzPts val="1500"/>
              <a:buChar char="•"/>
              <a:defRPr sz="1500"/>
            </a:lvl6pPr>
            <a:lvl7pPr indent="-323850" lvl="6" marL="3200400" algn="l">
              <a:lnSpc>
                <a:spcPct val="90000"/>
              </a:lnSpc>
              <a:spcBef>
                <a:spcPts val="400"/>
              </a:spcBef>
              <a:spcAft>
                <a:spcPts val="0"/>
              </a:spcAft>
              <a:buClr>
                <a:schemeClr val="dk1"/>
              </a:buClr>
              <a:buSzPts val="1500"/>
              <a:buChar char="•"/>
              <a:defRPr sz="1500"/>
            </a:lvl7pPr>
            <a:lvl8pPr indent="-323850" lvl="7" marL="3657600" algn="l">
              <a:lnSpc>
                <a:spcPct val="90000"/>
              </a:lnSpc>
              <a:spcBef>
                <a:spcPts val="400"/>
              </a:spcBef>
              <a:spcAft>
                <a:spcPts val="0"/>
              </a:spcAft>
              <a:buClr>
                <a:schemeClr val="dk1"/>
              </a:buClr>
              <a:buSzPts val="1500"/>
              <a:buChar char="•"/>
              <a:defRPr sz="1500"/>
            </a:lvl8pPr>
            <a:lvl9pPr indent="-323850" lvl="8" marL="4114800" algn="l">
              <a:lnSpc>
                <a:spcPct val="90000"/>
              </a:lnSpc>
              <a:spcBef>
                <a:spcPts val="400"/>
              </a:spcBef>
              <a:spcAft>
                <a:spcPts val="0"/>
              </a:spcAft>
              <a:buClr>
                <a:schemeClr val="dk1"/>
              </a:buClr>
              <a:buSzPts val="1500"/>
              <a:buChar char="•"/>
              <a:defRPr sz="1500"/>
            </a:lvl9pPr>
          </a:lstStyle>
          <a:p/>
        </p:txBody>
      </p:sp>
      <p:sp>
        <p:nvSpPr>
          <p:cNvPr id="98" name="Google Shape;98;p99"/>
          <p:cNvSpPr txBox="1"/>
          <p:nvPr>
            <p:ph idx="2" type="body"/>
          </p:nvPr>
        </p:nvSpPr>
        <p:spPr>
          <a:xfrm>
            <a:off x="629841" y="1543050"/>
            <a:ext cx="2949000" cy="285870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200"/>
              <a:buNone/>
              <a:defRPr sz="1200"/>
            </a:lvl1pPr>
            <a:lvl2pPr indent="-228600" lvl="1" marL="914400" algn="l">
              <a:lnSpc>
                <a:spcPct val="90000"/>
              </a:lnSpc>
              <a:spcBef>
                <a:spcPts val="400"/>
              </a:spcBef>
              <a:spcAft>
                <a:spcPts val="0"/>
              </a:spcAft>
              <a:buClr>
                <a:schemeClr val="dk1"/>
              </a:buClr>
              <a:buSzPts val="1100"/>
              <a:buNone/>
              <a:defRPr sz="1100"/>
            </a:lvl2pPr>
            <a:lvl3pPr indent="-228600" lvl="2" marL="1371600" algn="l">
              <a:lnSpc>
                <a:spcPct val="90000"/>
              </a:lnSpc>
              <a:spcBef>
                <a:spcPts val="400"/>
              </a:spcBef>
              <a:spcAft>
                <a:spcPts val="0"/>
              </a:spcAft>
              <a:buClr>
                <a:schemeClr val="dk1"/>
              </a:buClr>
              <a:buSzPts val="900"/>
              <a:buNone/>
              <a:defRPr sz="900"/>
            </a:lvl3pPr>
            <a:lvl4pPr indent="-228600" lvl="3" marL="1828800" algn="l">
              <a:lnSpc>
                <a:spcPct val="90000"/>
              </a:lnSpc>
              <a:spcBef>
                <a:spcPts val="400"/>
              </a:spcBef>
              <a:spcAft>
                <a:spcPts val="0"/>
              </a:spcAft>
              <a:buClr>
                <a:schemeClr val="dk1"/>
              </a:buClr>
              <a:buSzPts val="800"/>
              <a:buNone/>
              <a:defRPr sz="800"/>
            </a:lvl4pPr>
            <a:lvl5pPr indent="-228600" lvl="4" marL="2286000" algn="l">
              <a:lnSpc>
                <a:spcPct val="9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99" name="Google Shape;99;p99"/>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00" name="Google Shape;100;p99"/>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01" name="Google Shape;101;p99"/>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2" name="Shape 12"/>
        <p:cNvGrpSpPr/>
        <p:nvPr/>
      </p:nvGrpSpPr>
      <p:grpSpPr>
        <a:xfrm>
          <a:off x="0" y="0"/>
          <a:ext cx="0" cy="0"/>
          <a:chOff x="0" y="0"/>
          <a:chExt cx="0" cy="0"/>
        </a:xfrm>
      </p:grpSpPr>
      <p:sp>
        <p:nvSpPr>
          <p:cNvPr id="13" name="Google Shape;13;p84"/>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4" name="Google Shape;14;p8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102" name="Shape 102"/>
        <p:cNvGrpSpPr/>
        <p:nvPr/>
      </p:nvGrpSpPr>
      <p:grpSpPr>
        <a:xfrm>
          <a:off x="0" y="0"/>
          <a:ext cx="0" cy="0"/>
          <a:chOff x="0" y="0"/>
          <a:chExt cx="0" cy="0"/>
        </a:xfrm>
      </p:grpSpPr>
      <p:sp>
        <p:nvSpPr>
          <p:cNvPr id="103" name="Google Shape;103;p100"/>
          <p:cNvSpPr txBox="1"/>
          <p:nvPr>
            <p:ph type="title"/>
          </p:nvPr>
        </p:nvSpPr>
        <p:spPr>
          <a:xfrm>
            <a:off x="629841" y="342900"/>
            <a:ext cx="2949000" cy="120030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2400"/>
              <a:buFont typeface="Calibri"/>
              <a:buNone/>
              <a:defRPr sz="24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04" name="Google Shape;104;p100"/>
          <p:cNvSpPr/>
          <p:nvPr>
            <p:ph idx="2" type="pic"/>
          </p:nvPr>
        </p:nvSpPr>
        <p:spPr>
          <a:xfrm>
            <a:off x="3887391" y="740569"/>
            <a:ext cx="4629300" cy="3655200"/>
          </a:xfrm>
          <a:prstGeom prst="rect">
            <a:avLst/>
          </a:prstGeom>
          <a:noFill/>
          <a:ln>
            <a:noFill/>
          </a:ln>
        </p:spPr>
      </p:sp>
      <p:sp>
        <p:nvSpPr>
          <p:cNvPr id="105" name="Google Shape;105;p100"/>
          <p:cNvSpPr txBox="1"/>
          <p:nvPr>
            <p:ph idx="1" type="body"/>
          </p:nvPr>
        </p:nvSpPr>
        <p:spPr>
          <a:xfrm>
            <a:off x="629841" y="1543050"/>
            <a:ext cx="2949000" cy="285870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200"/>
              <a:buNone/>
              <a:defRPr sz="1200"/>
            </a:lvl1pPr>
            <a:lvl2pPr indent="-228600" lvl="1" marL="914400" algn="l">
              <a:lnSpc>
                <a:spcPct val="90000"/>
              </a:lnSpc>
              <a:spcBef>
                <a:spcPts val="400"/>
              </a:spcBef>
              <a:spcAft>
                <a:spcPts val="0"/>
              </a:spcAft>
              <a:buClr>
                <a:schemeClr val="dk1"/>
              </a:buClr>
              <a:buSzPts val="1100"/>
              <a:buNone/>
              <a:defRPr sz="1100"/>
            </a:lvl2pPr>
            <a:lvl3pPr indent="-228600" lvl="2" marL="1371600" algn="l">
              <a:lnSpc>
                <a:spcPct val="90000"/>
              </a:lnSpc>
              <a:spcBef>
                <a:spcPts val="400"/>
              </a:spcBef>
              <a:spcAft>
                <a:spcPts val="0"/>
              </a:spcAft>
              <a:buClr>
                <a:schemeClr val="dk1"/>
              </a:buClr>
              <a:buSzPts val="900"/>
              <a:buNone/>
              <a:defRPr sz="900"/>
            </a:lvl3pPr>
            <a:lvl4pPr indent="-228600" lvl="3" marL="1828800" algn="l">
              <a:lnSpc>
                <a:spcPct val="90000"/>
              </a:lnSpc>
              <a:spcBef>
                <a:spcPts val="400"/>
              </a:spcBef>
              <a:spcAft>
                <a:spcPts val="0"/>
              </a:spcAft>
              <a:buClr>
                <a:schemeClr val="dk1"/>
              </a:buClr>
              <a:buSzPts val="800"/>
              <a:buNone/>
              <a:defRPr sz="800"/>
            </a:lvl4pPr>
            <a:lvl5pPr indent="-228600" lvl="4" marL="2286000" algn="l">
              <a:lnSpc>
                <a:spcPct val="9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106" name="Google Shape;106;p100"/>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07" name="Google Shape;107;p100"/>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08" name="Google Shape;108;p100"/>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109" name="Shape 109"/>
        <p:cNvGrpSpPr/>
        <p:nvPr/>
      </p:nvGrpSpPr>
      <p:grpSpPr>
        <a:xfrm>
          <a:off x="0" y="0"/>
          <a:ext cx="0" cy="0"/>
          <a:chOff x="0" y="0"/>
          <a:chExt cx="0" cy="0"/>
        </a:xfrm>
      </p:grpSpPr>
      <p:sp>
        <p:nvSpPr>
          <p:cNvPr id="110" name="Google Shape;110;p101"/>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11" name="Google Shape;111;p101"/>
          <p:cNvSpPr txBox="1"/>
          <p:nvPr>
            <p:ph idx="1" type="body"/>
          </p:nvPr>
        </p:nvSpPr>
        <p:spPr>
          <a:xfrm rot="5400000">
            <a:off x="2940300" y="-942431"/>
            <a:ext cx="3263400" cy="78867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12" name="Google Shape;112;p101"/>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13" name="Google Shape;113;p101"/>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14" name="Google Shape;114;p101"/>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115" name="Shape 115"/>
        <p:cNvGrpSpPr/>
        <p:nvPr/>
      </p:nvGrpSpPr>
      <p:grpSpPr>
        <a:xfrm>
          <a:off x="0" y="0"/>
          <a:ext cx="0" cy="0"/>
          <a:chOff x="0" y="0"/>
          <a:chExt cx="0" cy="0"/>
        </a:xfrm>
      </p:grpSpPr>
      <p:sp>
        <p:nvSpPr>
          <p:cNvPr id="116" name="Google Shape;116;p102"/>
          <p:cNvSpPr txBox="1"/>
          <p:nvPr>
            <p:ph type="title"/>
          </p:nvPr>
        </p:nvSpPr>
        <p:spPr>
          <a:xfrm rot="5400000">
            <a:off x="5350050" y="1467544"/>
            <a:ext cx="4359000" cy="19716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17" name="Google Shape;117;p102"/>
          <p:cNvSpPr txBox="1"/>
          <p:nvPr>
            <p:ph idx="1" type="body"/>
          </p:nvPr>
        </p:nvSpPr>
        <p:spPr>
          <a:xfrm rot="5400000">
            <a:off x="1349475" y="-447056"/>
            <a:ext cx="4359000" cy="58008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18" name="Google Shape;118;p102"/>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19" name="Google Shape;119;p102"/>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20" name="Google Shape;120;p102"/>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Diapositiva de título">
  <p:cSld name="12_Diapositiva de título">
    <p:spTree>
      <p:nvGrpSpPr>
        <p:cNvPr id="127" name="Shape 127"/>
        <p:cNvGrpSpPr/>
        <p:nvPr/>
      </p:nvGrpSpPr>
      <p:grpSpPr>
        <a:xfrm>
          <a:off x="0" y="0"/>
          <a:ext cx="0" cy="0"/>
          <a:chOff x="0" y="0"/>
          <a:chExt cx="0" cy="0"/>
        </a:xfrm>
      </p:grpSpPr>
      <p:sp>
        <p:nvSpPr>
          <p:cNvPr id="128" name="Google Shape;128;p83"/>
          <p:cNvSpPr txBox="1"/>
          <p:nvPr>
            <p:ph idx="12" type="sldNum"/>
          </p:nvPr>
        </p:nvSpPr>
        <p:spPr>
          <a:xfrm>
            <a:off x="7086600" y="4869656"/>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pic>
        <p:nvPicPr>
          <p:cNvPr id="129" name="Google Shape;129;p83"/>
          <p:cNvPicPr preferRelativeResize="0"/>
          <p:nvPr/>
        </p:nvPicPr>
        <p:blipFill rotWithShape="1">
          <a:blip r:embed="rId2">
            <a:alphaModFix/>
          </a:blip>
          <a:srcRect b="2050" l="9797" r="17505" t="5159"/>
          <a:stretch/>
        </p:blipFill>
        <p:spPr>
          <a:xfrm>
            <a:off x="0" y="0"/>
            <a:ext cx="9178678" cy="5143501"/>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Diapositiva de título">
  <p:cSld name="5_Diapositiva de título">
    <p:spTree>
      <p:nvGrpSpPr>
        <p:cNvPr id="130" name="Shape 130"/>
        <p:cNvGrpSpPr/>
        <p:nvPr/>
      </p:nvGrpSpPr>
      <p:grpSpPr>
        <a:xfrm>
          <a:off x="0" y="0"/>
          <a:ext cx="0" cy="0"/>
          <a:chOff x="0" y="0"/>
          <a:chExt cx="0" cy="0"/>
        </a:xfrm>
      </p:grpSpPr>
      <p:sp>
        <p:nvSpPr>
          <p:cNvPr id="131" name="Google Shape;131;p103"/>
          <p:cNvSpPr txBox="1"/>
          <p:nvPr>
            <p:ph idx="12" type="sldNum"/>
          </p:nvPr>
        </p:nvSpPr>
        <p:spPr>
          <a:xfrm>
            <a:off x="7086600" y="4869656"/>
            <a:ext cx="3480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pic>
        <p:nvPicPr>
          <p:cNvPr id="132" name="Google Shape;132;p103"/>
          <p:cNvPicPr preferRelativeResize="0"/>
          <p:nvPr/>
        </p:nvPicPr>
        <p:blipFill rotWithShape="1">
          <a:blip r:embed="rId2">
            <a:alphaModFix/>
          </a:blip>
          <a:srcRect b="0" l="0" r="0" t="0"/>
          <a:stretch/>
        </p:blipFill>
        <p:spPr>
          <a:xfrm>
            <a:off x="7704860" y="4519413"/>
            <a:ext cx="1228725" cy="529034"/>
          </a:xfrm>
          <a:prstGeom prst="rect">
            <a:avLst/>
          </a:prstGeom>
          <a:noFill/>
          <a:ln>
            <a:noFill/>
          </a:ln>
        </p:spPr>
      </p:pic>
      <p:pic>
        <p:nvPicPr>
          <p:cNvPr id="133" name="Google Shape;133;p103"/>
          <p:cNvPicPr preferRelativeResize="0"/>
          <p:nvPr/>
        </p:nvPicPr>
        <p:blipFill rotWithShape="1">
          <a:blip r:embed="rId3">
            <a:alphaModFix/>
          </a:blip>
          <a:srcRect b="0" l="0" r="0" t="0"/>
          <a:stretch/>
        </p:blipFill>
        <p:spPr>
          <a:xfrm>
            <a:off x="0" y="195844"/>
            <a:ext cx="511969" cy="133875"/>
          </a:xfrm>
          <a:prstGeom prst="rect">
            <a:avLst/>
          </a:prstGeom>
          <a:noFill/>
          <a:ln>
            <a:noFill/>
          </a:ln>
        </p:spPr>
      </p:pic>
      <p:sp>
        <p:nvSpPr>
          <p:cNvPr id="134" name="Google Shape;134;p103"/>
          <p:cNvSpPr/>
          <p:nvPr/>
        </p:nvSpPr>
        <p:spPr>
          <a:xfrm>
            <a:off x="502444" y="165856"/>
            <a:ext cx="1035600" cy="2076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900"/>
              <a:buFont typeface="Arial"/>
              <a:buNone/>
            </a:pPr>
            <a:r>
              <a:rPr b="1" i="0" lang="es" sz="900" u="none" cap="none" strike="noStrike">
                <a:solidFill>
                  <a:srgbClr val="000000"/>
                </a:solidFill>
                <a:latin typeface="Raleway"/>
                <a:ea typeface="Raleway"/>
                <a:cs typeface="Raleway"/>
                <a:sym typeface="Raleway"/>
              </a:rPr>
              <a:t>La investigación</a:t>
            </a:r>
            <a:endParaRPr b="0" i="0" sz="11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Diapositiva de título">
  <p:cSld name="1_Diapositiva de título">
    <p:spTree>
      <p:nvGrpSpPr>
        <p:cNvPr id="135" name="Shape 135"/>
        <p:cNvGrpSpPr/>
        <p:nvPr/>
      </p:nvGrpSpPr>
      <p:grpSpPr>
        <a:xfrm>
          <a:off x="0" y="0"/>
          <a:ext cx="0" cy="0"/>
          <a:chOff x="0" y="0"/>
          <a:chExt cx="0" cy="0"/>
        </a:xfrm>
      </p:grpSpPr>
      <p:sp>
        <p:nvSpPr>
          <p:cNvPr id="136" name="Google Shape;136;p104"/>
          <p:cNvSpPr txBox="1"/>
          <p:nvPr>
            <p:ph idx="12" type="sldNum"/>
          </p:nvPr>
        </p:nvSpPr>
        <p:spPr>
          <a:xfrm>
            <a:off x="7086600" y="4869656"/>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pic>
        <p:nvPicPr>
          <p:cNvPr id="137" name="Google Shape;137;p104"/>
          <p:cNvPicPr preferRelativeResize="0"/>
          <p:nvPr/>
        </p:nvPicPr>
        <p:blipFill rotWithShape="1">
          <a:blip r:embed="rId2">
            <a:alphaModFix/>
          </a:blip>
          <a:srcRect b="10366" l="12187" r="19458" t="9710"/>
          <a:stretch/>
        </p:blipFill>
        <p:spPr>
          <a:xfrm>
            <a:off x="-69410" y="0"/>
            <a:ext cx="9244584" cy="5143499"/>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Diapositiva de título">
  <p:cSld name="2_Diapositiva de título">
    <p:spTree>
      <p:nvGrpSpPr>
        <p:cNvPr id="138" name="Shape 138"/>
        <p:cNvGrpSpPr/>
        <p:nvPr/>
      </p:nvGrpSpPr>
      <p:grpSpPr>
        <a:xfrm>
          <a:off x="0" y="0"/>
          <a:ext cx="0" cy="0"/>
          <a:chOff x="0" y="0"/>
          <a:chExt cx="0" cy="0"/>
        </a:xfrm>
      </p:grpSpPr>
      <p:sp>
        <p:nvSpPr>
          <p:cNvPr id="139" name="Google Shape;139;p105"/>
          <p:cNvSpPr txBox="1"/>
          <p:nvPr>
            <p:ph idx="12" type="sldNum"/>
          </p:nvPr>
        </p:nvSpPr>
        <p:spPr>
          <a:xfrm>
            <a:off x="7086600" y="4869656"/>
            <a:ext cx="3480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pic>
        <p:nvPicPr>
          <p:cNvPr id="140" name="Google Shape;140;p105"/>
          <p:cNvPicPr preferRelativeResize="0"/>
          <p:nvPr/>
        </p:nvPicPr>
        <p:blipFill rotWithShape="1">
          <a:blip r:embed="rId2">
            <a:alphaModFix/>
          </a:blip>
          <a:srcRect b="0" l="0" r="0" t="0"/>
          <a:stretch/>
        </p:blipFill>
        <p:spPr>
          <a:xfrm>
            <a:off x="0" y="157595"/>
            <a:ext cx="1387186" cy="230459"/>
          </a:xfrm>
          <a:prstGeom prst="rect">
            <a:avLst/>
          </a:prstGeom>
          <a:noFill/>
          <a:ln>
            <a:noFill/>
          </a:ln>
        </p:spPr>
      </p:pic>
      <p:pic>
        <p:nvPicPr>
          <p:cNvPr id="141" name="Google Shape;141;p105"/>
          <p:cNvPicPr preferRelativeResize="0"/>
          <p:nvPr/>
        </p:nvPicPr>
        <p:blipFill rotWithShape="1">
          <a:blip r:embed="rId3">
            <a:alphaModFix/>
          </a:blip>
          <a:srcRect b="0" l="0" r="0" t="0"/>
          <a:stretch/>
        </p:blipFill>
        <p:spPr>
          <a:xfrm>
            <a:off x="7704860" y="4519413"/>
            <a:ext cx="1228725" cy="529034"/>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p:cSld name="Diapositiva de título">
    <p:spTree>
      <p:nvGrpSpPr>
        <p:cNvPr id="142" name="Shape 142"/>
        <p:cNvGrpSpPr/>
        <p:nvPr/>
      </p:nvGrpSpPr>
      <p:grpSpPr>
        <a:xfrm>
          <a:off x="0" y="0"/>
          <a:ext cx="0" cy="0"/>
          <a:chOff x="0" y="0"/>
          <a:chExt cx="0" cy="0"/>
        </a:xfrm>
      </p:grpSpPr>
      <p:sp>
        <p:nvSpPr>
          <p:cNvPr id="143" name="Google Shape;143;p106"/>
          <p:cNvSpPr txBox="1"/>
          <p:nvPr>
            <p:ph idx="12" type="sldNum"/>
          </p:nvPr>
        </p:nvSpPr>
        <p:spPr>
          <a:xfrm>
            <a:off x="7086600" y="4869656"/>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Diapositiva de título">
  <p:cSld name="3_Diapositiva de título">
    <p:spTree>
      <p:nvGrpSpPr>
        <p:cNvPr id="144" name="Shape 144"/>
        <p:cNvGrpSpPr/>
        <p:nvPr/>
      </p:nvGrpSpPr>
      <p:grpSpPr>
        <a:xfrm>
          <a:off x="0" y="0"/>
          <a:ext cx="0" cy="0"/>
          <a:chOff x="0" y="0"/>
          <a:chExt cx="0" cy="0"/>
        </a:xfrm>
      </p:grpSpPr>
      <p:pic>
        <p:nvPicPr>
          <p:cNvPr id="145" name="Google Shape;145;p107"/>
          <p:cNvPicPr preferRelativeResize="0"/>
          <p:nvPr/>
        </p:nvPicPr>
        <p:blipFill rotWithShape="1">
          <a:blip r:embed="rId2">
            <a:alphaModFix/>
          </a:blip>
          <a:srcRect b="32726" l="9045" r="29627" t="7575"/>
          <a:stretch/>
        </p:blipFill>
        <p:spPr>
          <a:xfrm>
            <a:off x="-15587" y="2072986"/>
            <a:ext cx="4722668" cy="3070515"/>
          </a:xfrm>
          <a:prstGeom prst="rect">
            <a:avLst/>
          </a:prstGeom>
          <a:noFill/>
          <a:ln>
            <a:noFill/>
          </a:ln>
        </p:spPr>
      </p:pic>
      <p:sp>
        <p:nvSpPr>
          <p:cNvPr id="146" name="Google Shape;146;p107"/>
          <p:cNvSpPr txBox="1"/>
          <p:nvPr>
            <p:ph idx="12" type="sldNum"/>
          </p:nvPr>
        </p:nvSpPr>
        <p:spPr>
          <a:xfrm>
            <a:off x="7086600" y="4869656"/>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pic>
        <p:nvPicPr>
          <p:cNvPr id="147" name="Google Shape;147;p107"/>
          <p:cNvPicPr preferRelativeResize="0"/>
          <p:nvPr/>
        </p:nvPicPr>
        <p:blipFill rotWithShape="1">
          <a:blip r:embed="rId3">
            <a:alphaModFix/>
          </a:blip>
          <a:srcRect b="0" l="0" r="0" t="0"/>
          <a:stretch/>
        </p:blipFill>
        <p:spPr>
          <a:xfrm>
            <a:off x="4691063" y="0"/>
            <a:ext cx="4452938" cy="5143500"/>
          </a:xfrm>
          <a:prstGeom prst="rect">
            <a:avLst/>
          </a:prstGeom>
          <a:noFill/>
          <a:ln>
            <a:noFill/>
          </a:ln>
        </p:spPr>
      </p:pic>
      <p:pic>
        <p:nvPicPr>
          <p:cNvPr id="148" name="Google Shape;148;p107"/>
          <p:cNvPicPr preferRelativeResize="0"/>
          <p:nvPr/>
        </p:nvPicPr>
        <p:blipFill rotWithShape="1">
          <a:blip r:embed="rId4">
            <a:alphaModFix/>
          </a:blip>
          <a:srcRect b="0" l="0" r="0" t="0"/>
          <a:stretch/>
        </p:blipFill>
        <p:spPr>
          <a:xfrm>
            <a:off x="7779855" y="4473286"/>
            <a:ext cx="1294007" cy="592282"/>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Diapositiva de título">
  <p:cSld name="6_Diapositiva de título">
    <p:spTree>
      <p:nvGrpSpPr>
        <p:cNvPr id="149" name="Shape 149"/>
        <p:cNvGrpSpPr/>
        <p:nvPr/>
      </p:nvGrpSpPr>
      <p:grpSpPr>
        <a:xfrm>
          <a:off x="0" y="0"/>
          <a:ext cx="0" cy="0"/>
          <a:chOff x="0" y="0"/>
          <a:chExt cx="0" cy="0"/>
        </a:xfrm>
      </p:grpSpPr>
      <p:pic>
        <p:nvPicPr>
          <p:cNvPr id="150" name="Google Shape;150;p108"/>
          <p:cNvPicPr preferRelativeResize="0"/>
          <p:nvPr/>
        </p:nvPicPr>
        <p:blipFill rotWithShape="1">
          <a:blip r:embed="rId2">
            <a:alphaModFix/>
          </a:blip>
          <a:srcRect b="0" l="0" r="0" t="0"/>
          <a:stretch/>
        </p:blipFill>
        <p:spPr>
          <a:xfrm>
            <a:off x="0" y="962005"/>
            <a:ext cx="4691875" cy="3219491"/>
          </a:xfrm>
          <a:prstGeom prst="rect">
            <a:avLst/>
          </a:prstGeom>
          <a:noFill/>
          <a:ln>
            <a:noFill/>
          </a:ln>
        </p:spPr>
      </p:pic>
      <p:sp>
        <p:nvSpPr>
          <p:cNvPr id="151" name="Google Shape;151;p108"/>
          <p:cNvSpPr txBox="1"/>
          <p:nvPr>
            <p:ph idx="12" type="sldNum"/>
          </p:nvPr>
        </p:nvSpPr>
        <p:spPr>
          <a:xfrm>
            <a:off x="7086600" y="4869656"/>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pic>
        <p:nvPicPr>
          <p:cNvPr id="152" name="Google Shape;152;p108"/>
          <p:cNvPicPr preferRelativeResize="0"/>
          <p:nvPr/>
        </p:nvPicPr>
        <p:blipFill rotWithShape="1">
          <a:blip r:embed="rId3">
            <a:alphaModFix/>
          </a:blip>
          <a:srcRect b="0" l="0" r="0" t="0"/>
          <a:stretch/>
        </p:blipFill>
        <p:spPr>
          <a:xfrm>
            <a:off x="4691063" y="0"/>
            <a:ext cx="4452938" cy="5143500"/>
          </a:xfrm>
          <a:prstGeom prst="rect">
            <a:avLst/>
          </a:prstGeom>
          <a:noFill/>
          <a:ln>
            <a:noFill/>
          </a:ln>
        </p:spPr>
      </p:pic>
      <p:pic>
        <p:nvPicPr>
          <p:cNvPr id="153" name="Google Shape;153;p108"/>
          <p:cNvPicPr preferRelativeResize="0"/>
          <p:nvPr/>
        </p:nvPicPr>
        <p:blipFill rotWithShape="1">
          <a:blip r:embed="rId4">
            <a:alphaModFix/>
          </a:blip>
          <a:srcRect b="0" l="0" r="0" t="0"/>
          <a:stretch/>
        </p:blipFill>
        <p:spPr>
          <a:xfrm>
            <a:off x="7779855" y="4473286"/>
            <a:ext cx="1294007" cy="592282"/>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5" name="Shape 15"/>
        <p:cNvGrpSpPr/>
        <p:nvPr/>
      </p:nvGrpSpPr>
      <p:grpSpPr>
        <a:xfrm>
          <a:off x="0" y="0"/>
          <a:ext cx="0" cy="0"/>
          <a:chOff x="0" y="0"/>
          <a:chExt cx="0" cy="0"/>
        </a:xfrm>
      </p:grpSpPr>
      <p:sp>
        <p:nvSpPr>
          <p:cNvPr id="16" name="Google Shape;16;p8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7" name="Google Shape;17;p8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18" name="Google Shape;18;p8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Diapositiva de título">
  <p:cSld name="7_Diapositiva de título">
    <p:spTree>
      <p:nvGrpSpPr>
        <p:cNvPr id="154" name="Shape 154"/>
        <p:cNvGrpSpPr/>
        <p:nvPr/>
      </p:nvGrpSpPr>
      <p:grpSpPr>
        <a:xfrm>
          <a:off x="0" y="0"/>
          <a:ext cx="0" cy="0"/>
          <a:chOff x="0" y="0"/>
          <a:chExt cx="0" cy="0"/>
        </a:xfrm>
      </p:grpSpPr>
      <p:pic>
        <p:nvPicPr>
          <p:cNvPr id="155" name="Google Shape;155;p109"/>
          <p:cNvPicPr preferRelativeResize="0"/>
          <p:nvPr/>
        </p:nvPicPr>
        <p:blipFill rotWithShape="1">
          <a:blip r:embed="rId2">
            <a:alphaModFix/>
          </a:blip>
          <a:srcRect b="0" l="0" r="0" t="0"/>
          <a:stretch/>
        </p:blipFill>
        <p:spPr>
          <a:xfrm>
            <a:off x="-5605" y="1081261"/>
            <a:ext cx="4727744" cy="3158229"/>
          </a:xfrm>
          <a:prstGeom prst="rect">
            <a:avLst/>
          </a:prstGeom>
          <a:noFill/>
          <a:ln>
            <a:noFill/>
          </a:ln>
        </p:spPr>
      </p:pic>
      <p:sp>
        <p:nvSpPr>
          <p:cNvPr id="156" name="Google Shape;156;p109"/>
          <p:cNvSpPr txBox="1"/>
          <p:nvPr>
            <p:ph idx="12" type="sldNum"/>
          </p:nvPr>
        </p:nvSpPr>
        <p:spPr>
          <a:xfrm>
            <a:off x="7086600" y="4869656"/>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pic>
        <p:nvPicPr>
          <p:cNvPr id="157" name="Google Shape;157;p109"/>
          <p:cNvPicPr preferRelativeResize="0"/>
          <p:nvPr/>
        </p:nvPicPr>
        <p:blipFill rotWithShape="1">
          <a:blip r:embed="rId3">
            <a:alphaModFix/>
          </a:blip>
          <a:srcRect b="0" l="0" r="0" t="0"/>
          <a:stretch/>
        </p:blipFill>
        <p:spPr>
          <a:xfrm>
            <a:off x="4691063" y="0"/>
            <a:ext cx="4452938" cy="5143500"/>
          </a:xfrm>
          <a:prstGeom prst="rect">
            <a:avLst/>
          </a:prstGeom>
          <a:noFill/>
          <a:ln>
            <a:noFill/>
          </a:ln>
        </p:spPr>
      </p:pic>
      <p:pic>
        <p:nvPicPr>
          <p:cNvPr id="158" name="Google Shape;158;p109"/>
          <p:cNvPicPr preferRelativeResize="0"/>
          <p:nvPr/>
        </p:nvPicPr>
        <p:blipFill rotWithShape="1">
          <a:blip r:embed="rId4">
            <a:alphaModFix/>
          </a:blip>
          <a:srcRect b="0" l="0" r="0" t="0"/>
          <a:stretch/>
        </p:blipFill>
        <p:spPr>
          <a:xfrm>
            <a:off x="7779855" y="4473286"/>
            <a:ext cx="1294007" cy="592282"/>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Diapositiva de título">
  <p:cSld name="8_Diapositiva de título">
    <p:spTree>
      <p:nvGrpSpPr>
        <p:cNvPr id="159" name="Shape 159"/>
        <p:cNvGrpSpPr/>
        <p:nvPr/>
      </p:nvGrpSpPr>
      <p:grpSpPr>
        <a:xfrm>
          <a:off x="0" y="0"/>
          <a:ext cx="0" cy="0"/>
          <a:chOff x="0" y="0"/>
          <a:chExt cx="0" cy="0"/>
        </a:xfrm>
      </p:grpSpPr>
      <p:pic>
        <p:nvPicPr>
          <p:cNvPr id="160" name="Google Shape;160;p110"/>
          <p:cNvPicPr preferRelativeResize="0"/>
          <p:nvPr/>
        </p:nvPicPr>
        <p:blipFill rotWithShape="1">
          <a:blip r:embed="rId2">
            <a:alphaModFix/>
          </a:blip>
          <a:srcRect b="1511" l="3015" r="4766" t="15002"/>
          <a:stretch/>
        </p:blipFill>
        <p:spPr>
          <a:xfrm>
            <a:off x="-7793" y="1160101"/>
            <a:ext cx="5261416" cy="2853387"/>
          </a:xfrm>
          <a:prstGeom prst="rect">
            <a:avLst/>
          </a:prstGeom>
          <a:noFill/>
          <a:ln>
            <a:noFill/>
          </a:ln>
        </p:spPr>
      </p:pic>
      <p:sp>
        <p:nvSpPr>
          <p:cNvPr id="161" name="Google Shape;161;p110"/>
          <p:cNvSpPr txBox="1"/>
          <p:nvPr>
            <p:ph idx="12" type="sldNum"/>
          </p:nvPr>
        </p:nvSpPr>
        <p:spPr>
          <a:xfrm>
            <a:off x="7086600" y="4869656"/>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pic>
        <p:nvPicPr>
          <p:cNvPr id="162" name="Google Shape;162;p110"/>
          <p:cNvPicPr preferRelativeResize="0"/>
          <p:nvPr/>
        </p:nvPicPr>
        <p:blipFill rotWithShape="1">
          <a:blip r:embed="rId3">
            <a:alphaModFix/>
          </a:blip>
          <a:srcRect b="0" l="0" r="0" t="0"/>
          <a:stretch/>
        </p:blipFill>
        <p:spPr>
          <a:xfrm>
            <a:off x="4691063" y="0"/>
            <a:ext cx="4452938" cy="5143500"/>
          </a:xfrm>
          <a:prstGeom prst="rect">
            <a:avLst/>
          </a:prstGeom>
          <a:noFill/>
          <a:ln>
            <a:noFill/>
          </a:ln>
        </p:spPr>
      </p:pic>
      <p:pic>
        <p:nvPicPr>
          <p:cNvPr id="163" name="Google Shape;163;p110"/>
          <p:cNvPicPr preferRelativeResize="0"/>
          <p:nvPr/>
        </p:nvPicPr>
        <p:blipFill rotWithShape="1">
          <a:blip r:embed="rId4">
            <a:alphaModFix/>
          </a:blip>
          <a:srcRect b="0" l="0" r="0" t="0"/>
          <a:stretch/>
        </p:blipFill>
        <p:spPr>
          <a:xfrm>
            <a:off x="7779855" y="4473286"/>
            <a:ext cx="1294007" cy="592282"/>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Diapositiva de título">
  <p:cSld name="9_Diapositiva de título">
    <p:spTree>
      <p:nvGrpSpPr>
        <p:cNvPr id="164" name="Shape 164"/>
        <p:cNvGrpSpPr/>
        <p:nvPr/>
      </p:nvGrpSpPr>
      <p:grpSpPr>
        <a:xfrm>
          <a:off x="0" y="0"/>
          <a:ext cx="0" cy="0"/>
          <a:chOff x="0" y="0"/>
          <a:chExt cx="0" cy="0"/>
        </a:xfrm>
      </p:grpSpPr>
      <p:pic>
        <p:nvPicPr>
          <p:cNvPr id="165" name="Google Shape;165;p111"/>
          <p:cNvPicPr preferRelativeResize="0"/>
          <p:nvPr/>
        </p:nvPicPr>
        <p:blipFill rotWithShape="1">
          <a:blip r:embed="rId2">
            <a:alphaModFix/>
          </a:blip>
          <a:srcRect b="0" l="0" r="0" t="0"/>
          <a:stretch/>
        </p:blipFill>
        <p:spPr>
          <a:xfrm>
            <a:off x="-16400" y="1044856"/>
            <a:ext cx="4753351" cy="3101118"/>
          </a:xfrm>
          <a:prstGeom prst="rect">
            <a:avLst/>
          </a:prstGeom>
          <a:noFill/>
          <a:ln>
            <a:noFill/>
          </a:ln>
        </p:spPr>
      </p:pic>
      <p:sp>
        <p:nvSpPr>
          <p:cNvPr id="166" name="Google Shape;166;p111"/>
          <p:cNvSpPr txBox="1"/>
          <p:nvPr>
            <p:ph idx="12" type="sldNum"/>
          </p:nvPr>
        </p:nvSpPr>
        <p:spPr>
          <a:xfrm>
            <a:off x="7086600" y="4869656"/>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pic>
        <p:nvPicPr>
          <p:cNvPr id="167" name="Google Shape;167;p111"/>
          <p:cNvPicPr preferRelativeResize="0"/>
          <p:nvPr/>
        </p:nvPicPr>
        <p:blipFill rotWithShape="1">
          <a:blip r:embed="rId3">
            <a:alphaModFix/>
          </a:blip>
          <a:srcRect b="0" l="0" r="0" t="0"/>
          <a:stretch/>
        </p:blipFill>
        <p:spPr>
          <a:xfrm>
            <a:off x="4691063" y="0"/>
            <a:ext cx="4452938" cy="5143500"/>
          </a:xfrm>
          <a:prstGeom prst="rect">
            <a:avLst/>
          </a:prstGeom>
          <a:noFill/>
          <a:ln>
            <a:noFill/>
          </a:ln>
        </p:spPr>
      </p:pic>
      <p:pic>
        <p:nvPicPr>
          <p:cNvPr id="168" name="Google Shape;168;p111"/>
          <p:cNvPicPr preferRelativeResize="0"/>
          <p:nvPr/>
        </p:nvPicPr>
        <p:blipFill rotWithShape="1">
          <a:blip r:embed="rId4">
            <a:alphaModFix/>
          </a:blip>
          <a:srcRect b="0" l="0" r="0" t="0"/>
          <a:stretch/>
        </p:blipFill>
        <p:spPr>
          <a:xfrm>
            <a:off x="7779855" y="4473286"/>
            <a:ext cx="1294007" cy="592282"/>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Diapositiva de título">
  <p:cSld name="4_Diapositiva de título">
    <p:spTree>
      <p:nvGrpSpPr>
        <p:cNvPr id="169" name="Shape 169"/>
        <p:cNvGrpSpPr/>
        <p:nvPr/>
      </p:nvGrpSpPr>
      <p:grpSpPr>
        <a:xfrm>
          <a:off x="0" y="0"/>
          <a:ext cx="0" cy="0"/>
          <a:chOff x="0" y="0"/>
          <a:chExt cx="0" cy="0"/>
        </a:xfrm>
      </p:grpSpPr>
      <p:sp>
        <p:nvSpPr>
          <p:cNvPr id="170" name="Google Shape;170;p112"/>
          <p:cNvSpPr txBox="1"/>
          <p:nvPr>
            <p:ph idx="12" type="sldNum"/>
          </p:nvPr>
        </p:nvSpPr>
        <p:spPr>
          <a:xfrm>
            <a:off x="7086600" y="4869656"/>
            <a:ext cx="3795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pic>
        <p:nvPicPr>
          <p:cNvPr id="171" name="Google Shape;171;p112"/>
          <p:cNvPicPr preferRelativeResize="0"/>
          <p:nvPr/>
        </p:nvPicPr>
        <p:blipFill rotWithShape="1">
          <a:blip r:embed="rId2">
            <a:alphaModFix/>
          </a:blip>
          <a:srcRect b="1841" l="9269" r="18647" t="4208"/>
          <a:stretch/>
        </p:blipFill>
        <p:spPr>
          <a:xfrm>
            <a:off x="0" y="-7794"/>
            <a:ext cx="9144002" cy="5205845"/>
          </a:xfrm>
          <a:prstGeom prst="rect">
            <a:avLst/>
          </a:prstGeom>
          <a:noFill/>
          <a:ln>
            <a:noFill/>
          </a:ln>
        </p:spPr>
      </p:pic>
      <p:pic>
        <p:nvPicPr>
          <p:cNvPr id="172" name="Google Shape;172;p112"/>
          <p:cNvPicPr preferRelativeResize="0"/>
          <p:nvPr/>
        </p:nvPicPr>
        <p:blipFill rotWithShape="1">
          <a:blip r:embed="rId3">
            <a:alphaModFix/>
          </a:blip>
          <a:srcRect b="0" l="0" r="0" t="0"/>
          <a:stretch/>
        </p:blipFill>
        <p:spPr>
          <a:xfrm>
            <a:off x="0" y="157595"/>
            <a:ext cx="1387186" cy="230459"/>
          </a:xfrm>
          <a:prstGeom prst="rect">
            <a:avLst/>
          </a:prstGeom>
          <a:noFill/>
          <a:ln>
            <a:noFill/>
          </a:ln>
        </p:spPr>
      </p:pic>
      <p:pic>
        <p:nvPicPr>
          <p:cNvPr id="173" name="Google Shape;173;p112"/>
          <p:cNvPicPr preferRelativeResize="0"/>
          <p:nvPr/>
        </p:nvPicPr>
        <p:blipFill rotWithShape="1">
          <a:blip r:embed="rId4">
            <a:alphaModFix/>
          </a:blip>
          <a:srcRect b="0" l="0" r="0" t="0"/>
          <a:stretch/>
        </p:blipFill>
        <p:spPr>
          <a:xfrm>
            <a:off x="7704860" y="4519413"/>
            <a:ext cx="1228725" cy="529034"/>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Diapositiva de título">
  <p:cSld name="11_Diapositiva de título">
    <p:spTree>
      <p:nvGrpSpPr>
        <p:cNvPr id="174" name="Shape 174"/>
        <p:cNvGrpSpPr/>
        <p:nvPr/>
      </p:nvGrpSpPr>
      <p:grpSpPr>
        <a:xfrm>
          <a:off x="0" y="0"/>
          <a:ext cx="0" cy="0"/>
          <a:chOff x="0" y="0"/>
          <a:chExt cx="0" cy="0"/>
        </a:xfrm>
      </p:grpSpPr>
      <p:pic>
        <p:nvPicPr>
          <p:cNvPr id="175" name="Google Shape;175;p113"/>
          <p:cNvPicPr preferRelativeResize="0"/>
          <p:nvPr/>
        </p:nvPicPr>
        <p:blipFill rotWithShape="1">
          <a:blip r:embed="rId2">
            <a:alphaModFix/>
          </a:blip>
          <a:srcRect b="1485" l="9798" r="17674" t="4967"/>
          <a:stretch/>
        </p:blipFill>
        <p:spPr>
          <a:xfrm>
            <a:off x="0" y="0"/>
            <a:ext cx="9144002" cy="5178223"/>
          </a:xfrm>
          <a:prstGeom prst="rect">
            <a:avLst/>
          </a:prstGeom>
          <a:noFill/>
          <a:ln>
            <a:noFill/>
          </a:ln>
        </p:spPr>
      </p:pic>
      <p:sp>
        <p:nvSpPr>
          <p:cNvPr id="176" name="Google Shape;176;p113"/>
          <p:cNvSpPr txBox="1"/>
          <p:nvPr>
            <p:ph idx="12" type="sldNum"/>
          </p:nvPr>
        </p:nvSpPr>
        <p:spPr>
          <a:xfrm>
            <a:off x="7086600" y="4869656"/>
            <a:ext cx="3795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pic>
        <p:nvPicPr>
          <p:cNvPr id="177" name="Google Shape;177;p113"/>
          <p:cNvPicPr preferRelativeResize="0"/>
          <p:nvPr/>
        </p:nvPicPr>
        <p:blipFill rotWithShape="1">
          <a:blip r:embed="rId3">
            <a:alphaModFix/>
          </a:blip>
          <a:srcRect b="0" l="0" r="0" t="0"/>
          <a:stretch/>
        </p:blipFill>
        <p:spPr>
          <a:xfrm>
            <a:off x="0" y="157595"/>
            <a:ext cx="1387186" cy="230459"/>
          </a:xfrm>
          <a:prstGeom prst="rect">
            <a:avLst/>
          </a:prstGeom>
          <a:noFill/>
          <a:ln>
            <a:noFill/>
          </a:ln>
        </p:spPr>
      </p:pic>
      <p:pic>
        <p:nvPicPr>
          <p:cNvPr id="178" name="Google Shape;178;p113"/>
          <p:cNvPicPr preferRelativeResize="0"/>
          <p:nvPr/>
        </p:nvPicPr>
        <p:blipFill rotWithShape="1">
          <a:blip r:embed="rId4">
            <a:alphaModFix/>
          </a:blip>
          <a:srcRect b="0" l="0" r="0" t="0"/>
          <a:stretch/>
        </p:blipFill>
        <p:spPr>
          <a:xfrm>
            <a:off x="7704860" y="4519413"/>
            <a:ext cx="1228725" cy="529034"/>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Slide">
  <p:cSld name="Default Slide">
    <p:spTree>
      <p:nvGrpSpPr>
        <p:cNvPr id="179" name="Shape 179"/>
        <p:cNvGrpSpPr/>
        <p:nvPr/>
      </p:nvGrpSpPr>
      <p:grpSpPr>
        <a:xfrm>
          <a:off x="0" y="0"/>
          <a:ext cx="0" cy="0"/>
          <a:chOff x="0" y="0"/>
          <a:chExt cx="0" cy="0"/>
        </a:xfrm>
      </p:grpSpPr>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Diapositiva de título">
  <p:cSld name="10_Diapositiva de título">
    <p:spTree>
      <p:nvGrpSpPr>
        <p:cNvPr id="180" name="Shape 180"/>
        <p:cNvGrpSpPr/>
        <p:nvPr/>
      </p:nvGrpSpPr>
      <p:grpSpPr>
        <a:xfrm>
          <a:off x="0" y="0"/>
          <a:ext cx="0" cy="0"/>
          <a:chOff x="0" y="0"/>
          <a:chExt cx="0" cy="0"/>
        </a:xfrm>
      </p:grpSpPr>
      <p:sp>
        <p:nvSpPr>
          <p:cNvPr id="181" name="Google Shape;181;p115"/>
          <p:cNvSpPr txBox="1"/>
          <p:nvPr>
            <p:ph idx="12" type="sldNum"/>
          </p:nvPr>
        </p:nvSpPr>
        <p:spPr>
          <a:xfrm>
            <a:off x="7086605" y="4869662"/>
            <a:ext cx="348000" cy="273900"/>
          </a:xfrm>
          <a:prstGeom prst="rect">
            <a:avLst/>
          </a:prstGeom>
          <a:noFill/>
          <a:ln>
            <a:noFill/>
          </a:ln>
        </p:spPr>
        <p:txBody>
          <a:bodyPr anchorCtr="0" anchor="ctr" bIns="34250" lIns="68475" spcFirstLastPara="1" rIns="68475" wrap="square" tIns="3425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pic>
        <p:nvPicPr>
          <p:cNvPr id="182" name="Google Shape;182;p115"/>
          <p:cNvPicPr preferRelativeResize="0"/>
          <p:nvPr/>
        </p:nvPicPr>
        <p:blipFill rotWithShape="1">
          <a:blip r:embed="rId2">
            <a:alphaModFix/>
          </a:blip>
          <a:srcRect b="0" l="0" r="0" t="0"/>
          <a:stretch/>
        </p:blipFill>
        <p:spPr>
          <a:xfrm>
            <a:off x="0" y="157600"/>
            <a:ext cx="1387186" cy="230459"/>
          </a:xfrm>
          <a:prstGeom prst="rect">
            <a:avLst/>
          </a:prstGeom>
          <a:noFill/>
          <a:ln>
            <a:noFill/>
          </a:ln>
        </p:spPr>
      </p:pic>
      <p:pic>
        <p:nvPicPr>
          <p:cNvPr id="183" name="Google Shape;183;p115"/>
          <p:cNvPicPr preferRelativeResize="0"/>
          <p:nvPr/>
        </p:nvPicPr>
        <p:blipFill rotWithShape="1">
          <a:blip r:embed="rId3">
            <a:alphaModFix/>
          </a:blip>
          <a:srcRect b="0" l="0" r="0" t="0"/>
          <a:stretch/>
        </p:blipFill>
        <p:spPr>
          <a:xfrm>
            <a:off x="7704860" y="4519418"/>
            <a:ext cx="1228725" cy="529034"/>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184" name="Shape 184"/>
        <p:cNvGrpSpPr/>
        <p:nvPr/>
      </p:nvGrpSpPr>
      <p:grpSpPr>
        <a:xfrm>
          <a:off x="0" y="0"/>
          <a:ext cx="0" cy="0"/>
          <a:chOff x="0" y="0"/>
          <a:chExt cx="0" cy="0"/>
        </a:xfrm>
      </p:grpSpPr>
      <p:sp>
        <p:nvSpPr>
          <p:cNvPr id="185" name="Google Shape;185;p116"/>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86" name="Google Shape;186;p116"/>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87" name="Google Shape;187;p116"/>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188" name="Shape 188"/>
        <p:cNvGrpSpPr/>
        <p:nvPr/>
      </p:nvGrpSpPr>
      <p:grpSpPr>
        <a:xfrm>
          <a:off x="0" y="0"/>
          <a:ext cx="0" cy="0"/>
          <a:chOff x="0" y="0"/>
          <a:chExt cx="0" cy="0"/>
        </a:xfrm>
      </p:grpSpPr>
      <p:sp>
        <p:nvSpPr>
          <p:cNvPr id="189" name="Google Shape;189;p117"/>
          <p:cNvSpPr txBox="1"/>
          <p:nvPr>
            <p:ph type="title"/>
          </p:nvPr>
        </p:nvSpPr>
        <p:spPr>
          <a:xfrm>
            <a:off x="457200" y="205978"/>
            <a:ext cx="8229600" cy="8574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90" name="Google Shape;190;p117"/>
          <p:cNvSpPr txBox="1"/>
          <p:nvPr>
            <p:ph idx="1" type="body"/>
          </p:nvPr>
        </p:nvSpPr>
        <p:spPr>
          <a:xfrm>
            <a:off x="457200" y="1200151"/>
            <a:ext cx="8229600" cy="33945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91" name="Google Shape;191;p117"/>
          <p:cNvSpPr txBox="1"/>
          <p:nvPr>
            <p:ph idx="10" type="dt"/>
          </p:nvPr>
        </p:nvSpPr>
        <p:spPr>
          <a:xfrm>
            <a:off x="457200" y="4767264"/>
            <a:ext cx="21336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92" name="Google Shape;192;p117"/>
          <p:cNvSpPr txBox="1"/>
          <p:nvPr>
            <p:ph idx="11" type="ftr"/>
          </p:nvPr>
        </p:nvSpPr>
        <p:spPr>
          <a:xfrm>
            <a:off x="3124200" y="4767264"/>
            <a:ext cx="2895600" cy="2739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93" name="Google Shape;193;p117"/>
          <p:cNvSpPr txBox="1"/>
          <p:nvPr>
            <p:ph idx="12" type="sldNum"/>
          </p:nvPr>
        </p:nvSpPr>
        <p:spPr>
          <a:xfrm>
            <a:off x="6553200" y="4767264"/>
            <a:ext cx="21336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9" name="Shape 19"/>
        <p:cNvGrpSpPr/>
        <p:nvPr/>
      </p:nvGrpSpPr>
      <p:grpSpPr>
        <a:xfrm>
          <a:off x="0" y="0"/>
          <a:ext cx="0" cy="0"/>
          <a:chOff x="0" y="0"/>
          <a:chExt cx="0" cy="0"/>
        </a:xfrm>
      </p:grpSpPr>
      <p:sp>
        <p:nvSpPr>
          <p:cNvPr id="20" name="Google Shape;20;p8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1" name="Google Shape;21;p86"/>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2" name="Google Shape;22;p86"/>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3" name="Google Shape;23;p8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4" name="Shape 24"/>
        <p:cNvGrpSpPr/>
        <p:nvPr/>
      </p:nvGrpSpPr>
      <p:grpSpPr>
        <a:xfrm>
          <a:off x="0" y="0"/>
          <a:ext cx="0" cy="0"/>
          <a:chOff x="0" y="0"/>
          <a:chExt cx="0" cy="0"/>
        </a:xfrm>
      </p:grpSpPr>
      <p:sp>
        <p:nvSpPr>
          <p:cNvPr id="25" name="Google Shape;25;p8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6" name="Google Shape;26;p8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7" name="Shape 27"/>
        <p:cNvGrpSpPr/>
        <p:nvPr/>
      </p:nvGrpSpPr>
      <p:grpSpPr>
        <a:xfrm>
          <a:off x="0" y="0"/>
          <a:ext cx="0" cy="0"/>
          <a:chOff x="0" y="0"/>
          <a:chExt cx="0" cy="0"/>
        </a:xfrm>
      </p:grpSpPr>
      <p:sp>
        <p:nvSpPr>
          <p:cNvPr id="28" name="Google Shape;28;p88"/>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29" name="Google Shape;29;p88"/>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0" name="Google Shape;30;p8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1" name="Shape 31"/>
        <p:cNvGrpSpPr/>
        <p:nvPr/>
      </p:nvGrpSpPr>
      <p:grpSpPr>
        <a:xfrm>
          <a:off x="0" y="0"/>
          <a:ext cx="0" cy="0"/>
          <a:chOff x="0" y="0"/>
          <a:chExt cx="0" cy="0"/>
        </a:xfrm>
      </p:grpSpPr>
      <p:sp>
        <p:nvSpPr>
          <p:cNvPr id="32" name="Google Shape;32;p89"/>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3" name="Google Shape;33;p8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4" name="Shape 34"/>
        <p:cNvGrpSpPr/>
        <p:nvPr/>
      </p:nvGrpSpPr>
      <p:grpSpPr>
        <a:xfrm>
          <a:off x="0" y="0"/>
          <a:ext cx="0" cy="0"/>
          <a:chOff x="0" y="0"/>
          <a:chExt cx="0" cy="0"/>
        </a:xfrm>
      </p:grpSpPr>
      <p:sp>
        <p:nvSpPr>
          <p:cNvPr id="35" name="Google Shape;35;p90"/>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 name="Google Shape;36;p90"/>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37" name="Google Shape;37;p90"/>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8" name="Google Shape;38;p90"/>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39" name="Google Shape;39;p9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0" name="Shape 40"/>
        <p:cNvGrpSpPr/>
        <p:nvPr/>
      </p:nvGrpSpPr>
      <p:grpSpPr>
        <a:xfrm>
          <a:off x="0" y="0"/>
          <a:ext cx="0" cy="0"/>
          <a:chOff x="0" y="0"/>
          <a:chExt cx="0" cy="0"/>
        </a:xfrm>
      </p:grpSpPr>
      <p:sp>
        <p:nvSpPr>
          <p:cNvPr id="41" name="Google Shape;41;p91"/>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42" name="Google Shape;42;p9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theme" Target="../theme/theme4.xml"/><Relationship Id="rId10" Type="http://schemas.openxmlformats.org/officeDocument/2006/relationships/slideLayout" Target="../slideLayouts/slideLayout10.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1.xml"/><Relationship Id="rId10" Type="http://schemas.openxmlformats.org/officeDocument/2006/relationships/slideLayout" Target="../slideLayouts/slideLayout20.xml"/><Relationship Id="rId13" Type="http://schemas.openxmlformats.org/officeDocument/2006/relationships/theme" Target="../theme/theme1.xml"/><Relationship Id="rId12" Type="http://schemas.openxmlformats.org/officeDocument/2006/relationships/slideLayout" Target="../slideLayouts/slideLayout22.xml"/><Relationship Id="rId1" Type="http://schemas.openxmlformats.org/officeDocument/2006/relationships/slideLayout" Target="../slideLayouts/slideLayout11.xml"/><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9" Type="http://schemas.openxmlformats.org/officeDocument/2006/relationships/slideLayout" Target="../slideLayouts/slideLayout19.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3.xml"/><Relationship Id="rId10" Type="http://schemas.openxmlformats.org/officeDocument/2006/relationships/slideLayout" Target="../slideLayouts/slideLayout32.xml"/><Relationship Id="rId13" Type="http://schemas.openxmlformats.org/officeDocument/2006/relationships/slideLayout" Target="../slideLayouts/slideLayout35.xml"/><Relationship Id="rId12" Type="http://schemas.openxmlformats.org/officeDocument/2006/relationships/slideLayout" Target="../slideLayouts/slideLayout34.xml"/><Relationship Id="rId1" Type="http://schemas.openxmlformats.org/officeDocument/2006/relationships/slideLayout" Target="../slideLayouts/slideLayout23.xml"/><Relationship Id="rId2" Type="http://schemas.openxmlformats.org/officeDocument/2006/relationships/slideLayout" Target="../slideLayouts/slideLayout24.xml"/><Relationship Id="rId3" Type="http://schemas.openxmlformats.org/officeDocument/2006/relationships/slideLayout" Target="../slideLayouts/slideLayout25.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5" Type="http://schemas.openxmlformats.org/officeDocument/2006/relationships/slideLayout" Target="../slideLayouts/slideLayout37.xml"/><Relationship Id="rId14" Type="http://schemas.openxmlformats.org/officeDocument/2006/relationships/slideLayout" Target="../slideLayouts/slideLayout36.xml"/><Relationship Id="rId17" Type="http://schemas.openxmlformats.org/officeDocument/2006/relationships/theme" Target="../theme/theme2.xml"/><Relationship Id="rId16" Type="http://schemas.openxmlformats.org/officeDocument/2006/relationships/slideLayout" Target="../slideLayouts/slideLayout38.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6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6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6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7" name="Shape 47"/>
        <p:cNvGrpSpPr/>
        <p:nvPr/>
      </p:nvGrpSpPr>
      <p:grpSpPr>
        <a:xfrm>
          <a:off x="0" y="0"/>
          <a:ext cx="0" cy="0"/>
          <a:chOff x="0" y="0"/>
          <a:chExt cx="0" cy="0"/>
        </a:xfrm>
      </p:grpSpPr>
      <p:sp>
        <p:nvSpPr>
          <p:cNvPr id="48" name="Google Shape;48;p68"/>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marR="0" rtl="0" algn="l">
              <a:lnSpc>
                <a:spcPct val="90000"/>
              </a:lnSpc>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49" name="Google Shape;49;p68"/>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rmAutofit/>
          </a:bodyPr>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50" name="Google Shape;50;p68"/>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marR="0" rtl="0" algn="l">
              <a:lnSpc>
                <a:spcPct val="100000"/>
              </a:lnSpc>
              <a:spcBef>
                <a:spcPts val="0"/>
              </a:spcBef>
              <a:spcAft>
                <a:spcPts val="0"/>
              </a:spcAft>
              <a:buClr>
                <a:srgbClr val="000000"/>
              </a:buClr>
              <a:buSzPts val="1100"/>
              <a:buFont typeface="Arial"/>
              <a:buNone/>
              <a:defRPr b="0" i="0" sz="9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9pPr>
          </a:lstStyle>
          <a:p/>
        </p:txBody>
      </p:sp>
      <p:sp>
        <p:nvSpPr>
          <p:cNvPr id="51" name="Google Shape;51;p68"/>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marR="0" rtl="0" algn="ctr">
              <a:lnSpc>
                <a:spcPct val="100000"/>
              </a:lnSpc>
              <a:spcBef>
                <a:spcPts val="0"/>
              </a:spcBef>
              <a:spcAft>
                <a:spcPts val="0"/>
              </a:spcAft>
              <a:buClr>
                <a:srgbClr val="000000"/>
              </a:buClr>
              <a:buSzPts val="1100"/>
              <a:buFont typeface="Arial"/>
              <a:buNone/>
              <a:defRPr b="0" i="0" sz="9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9pPr>
          </a:lstStyle>
          <a:p/>
        </p:txBody>
      </p:sp>
      <p:sp>
        <p:nvSpPr>
          <p:cNvPr id="52" name="Google Shape;52;p68"/>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21" name="Shape 121"/>
        <p:cNvGrpSpPr/>
        <p:nvPr/>
      </p:nvGrpSpPr>
      <p:grpSpPr>
        <a:xfrm>
          <a:off x="0" y="0"/>
          <a:ext cx="0" cy="0"/>
          <a:chOff x="0" y="0"/>
          <a:chExt cx="0" cy="0"/>
        </a:xfrm>
      </p:grpSpPr>
      <p:sp>
        <p:nvSpPr>
          <p:cNvPr id="122" name="Google Shape;122;p82"/>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marR="0" rtl="0" algn="l">
              <a:lnSpc>
                <a:spcPct val="90000"/>
              </a:lnSpc>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123" name="Google Shape;123;p82"/>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rmAutofit/>
          </a:bodyPr>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24" name="Google Shape;124;p82"/>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marR="0" rtl="0" algn="l">
              <a:lnSpc>
                <a:spcPct val="100000"/>
              </a:lnSpc>
              <a:spcBef>
                <a:spcPts val="0"/>
              </a:spcBef>
              <a:spcAft>
                <a:spcPts val="0"/>
              </a:spcAft>
              <a:buClr>
                <a:srgbClr val="000000"/>
              </a:buClr>
              <a:buSzPts val="1100"/>
              <a:buFont typeface="Arial"/>
              <a:buNone/>
              <a:defRPr b="0" i="0" sz="9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sp>
        <p:nvSpPr>
          <p:cNvPr id="125" name="Google Shape;125;p82"/>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marR="0" rtl="0" algn="ctr">
              <a:lnSpc>
                <a:spcPct val="100000"/>
              </a:lnSpc>
              <a:spcBef>
                <a:spcPts val="0"/>
              </a:spcBef>
              <a:spcAft>
                <a:spcPts val="0"/>
              </a:spcAft>
              <a:buClr>
                <a:srgbClr val="000000"/>
              </a:buClr>
              <a:buSzPts val="1100"/>
              <a:buFont typeface="Arial"/>
              <a:buNone/>
              <a:defRPr b="0" i="0" sz="9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sp>
        <p:nvSpPr>
          <p:cNvPr id="126" name="Google Shape;126;p82"/>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9.jpg"/><Relationship Id="rId4" Type="http://schemas.openxmlformats.org/officeDocument/2006/relationships/image" Target="../media/image16.png"/><Relationship Id="rId5" Type="http://schemas.openxmlformats.org/officeDocument/2006/relationships/image" Target="../media/image1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43.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43.png"/><Relationship Id="rId4" Type="http://schemas.openxmlformats.org/officeDocument/2006/relationships/image" Target="../media/image39.png"/><Relationship Id="rId5" Type="http://schemas.openxmlformats.org/officeDocument/2006/relationships/image" Target="../media/image1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43.png"/><Relationship Id="rId4" Type="http://schemas.openxmlformats.org/officeDocument/2006/relationships/image" Target="../media/image39.png"/><Relationship Id="rId5" Type="http://schemas.openxmlformats.org/officeDocument/2006/relationships/image" Target="../media/image38.png"/><Relationship Id="rId6"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43.png"/><Relationship Id="rId4" Type="http://schemas.openxmlformats.org/officeDocument/2006/relationships/image" Target="../media/image39.png"/><Relationship Id="rId5" Type="http://schemas.openxmlformats.org/officeDocument/2006/relationships/image" Target="../media/image31.png"/><Relationship Id="rId6" Type="http://schemas.openxmlformats.org/officeDocument/2006/relationships/image" Target="../media/image38.png"/><Relationship Id="rId7" Type="http://schemas.openxmlformats.org/officeDocument/2006/relationships/image" Target="../media/image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image" Target="../media/image43.png"/><Relationship Id="rId4" Type="http://schemas.openxmlformats.org/officeDocument/2006/relationships/image" Target="../media/image39.png"/><Relationship Id="rId5" Type="http://schemas.openxmlformats.org/officeDocument/2006/relationships/image" Target="../media/image31.png"/><Relationship Id="rId6" Type="http://schemas.openxmlformats.org/officeDocument/2006/relationships/image" Target="../media/image38.png"/><Relationship Id="rId7" Type="http://schemas.openxmlformats.org/officeDocument/2006/relationships/image" Target="../media/image40.png"/><Relationship Id="rId8" Type="http://schemas.openxmlformats.org/officeDocument/2006/relationships/image" Target="../media/image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image" Target="../media/image43.png"/><Relationship Id="rId4" Type="http://schemas.openxmlformats.org/officeDocument/2006/relationships/image" Target="../media/image39.png"/><Relationship Id="rId5" Type="http://schemas.openxmlformats.org/officeDocument/2006/relationships/image" Target="../media/image31.png"/><Relationship Id="rId6" Type="http://schemas.openxmlformats.org/officeDocument/2006/relationships/image" Target="../media/image38.png"/><Relationship Id="rId7" Type="http://schemas.openxmlformats.org/officeDocument/2006/relationships/image" Target="../media/image40.png"/><Relationship Id="rId8" Type="http://schemas.openxmlformats.org/officeDocument/2006/relationships/image" Target="../media/image1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image" Target="../media/image47.png"/><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 Id="rId3" Type="http://schemas.openxmlformats.org/officeDocument/2006/relationships/image" Target="../media/image1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18.xml"/><Relationship Id="rId3" Type="http://schemas.openxmlformats.org/officeDocument/2006/relationships/image" Target="../media/image51.png"/><Relationship Id="rId4" Type="http://schemas.openxmlformats.org/officeDocument/2006/relationships/image" Target="../media/image50.png"/><Relationship Id="rId5" Type="http://schemas.openxmlformats.org/officeDocument/2006/relationships/image" Target="../media/image4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21.jpg"/><Relationship Id="rId4" Type="http://schemas.openxmlformats.org/officeDocument/2006/relationships/image" Target="../media/image1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image" Target="../media/image18.png"/><Relationship Id="rId4" Type="http://schemas.openxmlformats.org/officeDocument/2006/relationships/image" Target="../media/image1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image" Target="../media/image20.png"/><Relationship Id="rId4" Type="http://schemas.openxmlformats.org/officeDocument/2006/relationships/image" Target="../media/image1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image" Target="../media/image20.png"/><Relationship Id="rId4" Type="http://schemas.openxmlformats.org/officeDocument/2006/relationships/image" Target="../media/image23.png"/><Relationship Id="rId5" Type="http://schemas.openxmlformats.org/officeDocument/2006/relationships/image" Target="../media/image1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21.jpg"/><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25.png"/><Relationship Id="rId4" Type="http://schemas.openxmlformats.org/officeDocument/2006/relationships/image" Target="../media/image22.png"/><Relationship Id="rId5" Type="http://schemas.openxmlformats.org/officeDocument/2006/relationships/image" Target="../media/image27.png"/><Relationship Id="rId6" Type="http://schemas.openxmlformats.org/officeDocument/2006/relationships/image" Target="../media/image1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24.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24.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7" name="Shape 197"/>
        <p:cNvGrpSpPr/>
        <p:nvPr/>
      </p:nvGrpSpPr>
      <p:grpSpPr>
        <a:xfrm>
          <a:off x="0" y="0"/>
          <a:ext cx="0" cy="0"/>
          <a:chOff x="0" y="0"/>
          <a:chExt cx="0" cy="0"/>
        </a:xfrm>
      </p:grpSpPr>
      <p:pic>
        <p:nvPicPr>
          <p:cNvPr id="198" name="Google Shape;198;p1"/>
          <p:cNvPicPr preferRelativeResize="0"/>
          <p:nvPr/>
        </p:nvPicPr>
        <p:blipFill rotWithShape="1">
          <a:blip r:embed="rId3">
            <a:alphaModFix/>
          </a:blip>
          <a:srcRect b="0" l="0" r="0" t="0"/>
          <a:stretch/>
        </p:blipFill>
        <p:spPr>
          <a:xfrm>
            <a:off x="1432531" y="0"/>
            <a:ext cx="7711468" cy="5143499"/>
          </a:xfrm>
          <a:prstGeom prst="rect">
            <a:avLst/>
          </a:prstGeom>
          <a:noFill/>
          <a:ln>
            <a:noFill/>
          </a:ln>
        </p:spPr>
      </p:pic>
      <p:sp>
        <p:nvSpPr>
          <p:cNvPr id="199" name="Google Shape;199;p1"/>
          <p:cNvSpPr/>
          <p:nvPr/>
        </p:nvSpPr>
        <p:spPr>
          <a:xfrm>
            <a:off x="2550" y="0"/>
            <a:ext cx="4569600" cy="5143500"/>
          </a:xfrm>
          <a:prstGeom prst="rect">
            <a:avLst/>
          </a:prstGeom>
          <a:solidFill>
            <a:srgbClr val="2038B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200" name="Google Shape;200;p1"/>
          <p:cNvSpPr txBox="1"/>
          <p:nvPr/>
        </p:nvSpPr>
        <p:spPr>
          <a:xfrm>
            <a:off x="305125" y="562400"/>
            <a:ext cx="4200300" cy="1554600"/>
          </a:xfrm>
          <a:prstGeom prst="rect">
            <a:avLst/>
          </a:prstGeom>
          <a:noFill/>
          <a:ln>
            <a:noFill/>
          </a:ln>
        </p:spPr>
        <p:txBody>
          <a:bodyPr anchorCtr="0" anchor="t" bIns="68575" lIns="68575" spcFirstLastPara="1" rIns="68575" wrap="square" tIns="68575">
            <a:spAutoFit/>
          </a:bodyPr>
          <a:lstStyle/>
          <a:p>
            <a:pPr indent="0" lvl="0" marL="31750" marR="0" rtl="0" algn="l">
              <a:lnSpc>
                <a:spcPct val="100000"/>
              </a:lnSpc>
              <a:spcBef>
                <a:spcPts val="0"/>
              </a:spcBef>
              <a:spcAft>
                <a:spcPts val="0"/>
              </a:spcAft>
              <a:buNone/>
            </a:pPr>
            <a:r>
              <a:rPr lang="es" sz="2300">
                <a:solidFill>
                  <a:schemeClr val="lt1"/>
                </a:solidFill>
                <a:latin typeface="Poppins ExtraBold"/>
                <a:ea typeface="Poppins ExtraBold"/>
                <a:cs typeface="Poppins ExtraBold"/>
                <a:sym typeface="Poppins ExtraBold"/>
              </a:rPr>
              <a:t>SELECCIÓN DE VARIABLES CON MAYOR PESO EN EL BIENESTAR DE LOS USUARIOS DE TURISMO</a:t>
            </a:r>
            <a:endParaRPr i="0" sz="2300" u="none" cap="none" strike="noStrike">
              <a:solidFill>
                <a:schemeClr val="lt1"/>
              </a:solidFill>
              <a:latin typeface="Poppins ExtraBold"/>
              <a:ea typeface="Poppins ExtraBold"/>
              <a:cs typeface="Poppins ExtraBold"/>
              <a:sym typeface="Poppins ExtraBold"/>
            </a:endParaRPr>
          </a:p>
        </p:txBody>
      </p:sp>
      <p:pic>
        <p:nvPicPr>
          <p:cNvPr id="201" name="Google Shape;201;p1"/>
          <p:cNvPicPr preferRelativeResize="0"/>
          <p:nvPr/>
        </p:nvPicPr>
        <p:blipFill rotWithShape="1">
          <a:blip r:embed="rId4">
            <a:alphaModFix/>
          </a:blip>
          <a:srcRect b="50556" l="25730" r="24940" t="0"/>
          <a:stretch/>
        </p:blipFill>
        <p:spPr>
          <a:xfrm>
            <a:off x="3734873" y="4338861"/>
            <a:ext cx="530928" cy="307967"/>
          </a:xfrm>
          <a:prstGeom prst="rect">
            <a:avLst/>
          </a:prstGeom>
          <a:noFill/>
          <a:ln>
            <a:noFill/>
          </a:ln>
        </p:spPr>
      </p:pic>
      <p:pic>
        <p:nvPicPr>
          <p:cNvPr id="202" name="Google Shape;202;p1"/>
          <p:cNvPicPr preferRelativeResize="0"/>
          <p:nvPr/>
        </p:nvPicPr>
        <p:blipFill rotWithShape="1">
          <a:blip r:embed="rId5">
            <a:alphaModFix/>
          </a:blip>
          <a:srcRect b="0" l="0" r="0" t="0"/>
          <a:stretch/>
        </p:blipFill>
        <p:spPr>
          <a:xfrm>
            <a:off x="2275700" y="4133675"/>
            <a:ext cx="1301435" cy="630375"/>
          </a:xfrm>
          <a:prstGeom prst="rect">
            <a:avLst/>
          </a:prstGeom>
          <a:noFill/>
          <a:ln>
            <a:noFill/>
          </a:ln>
        </p:spPr>
      </p:pic>
      <p:sp>
        <p:nvSpPr>
          <p:cNvPr id="203" name="Google Shape;203;p1"/>
          <p:cNvSpPr/>
          <p:nvPr/>
        </p:nvSpPr>
        <p:spPr>
          <a:xfrm>
            <a:off x="0" y="686950"/>
            <a:ext cx="132000" cy="12516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1" name="Shape 291"/>
        <p:cNvGrpSpPr/>
        <p:nvPr/>
      </p:nvGrpSpPr>
      <p:grpSpPr>
        <a:xfrm>
          <a:off x="0" y="0"/>
          <a:ext cx="0" cy="0"/>
          <a:chOff x="0" y="0"/>
          <a:chExt cx="0" cy="0"/>
        </a:xfrm>
      </p:grpSpPr>
      <p:pic>
        <p:nvPicPr>
          <p:cNvPr id="292" name="Google Shape;292;p177"/>
          <p:cNvPicPr preferRelativeResize="0"/>
          <p:nvPr/>
        </p:nvPicPr>
        <p:blipFill rotWithShape="1">
          <a:blip r:embed="rId3">
            <a:alphaModFix/>
          </a:blip>
          <a:srcRect b="0" l="0" r="0" t="0"/>
          <a:stretch/>
        </p:blipFill>
        <p:spPr>
          <a:xfrm>
            <a:off x="1218122" y="92417"/>
            <a:ext cx="7122709" cy="5143500"/>
          </a:xfrm>
          <a:prstGeom prst="rect">
            <a:avLst/>
          </a:prstGeom>
          <a:noFill/>
          <a:ln>
            <a:noFill/>
          </a:ln>
        </p:spPr>
      </p:pic>
      <p:sp>
        <p:nvSpPr>
          <p:cNvPr id="293" name="Google Shape;293;p177"/>
          <p:cNvSpPr txBox="1"/>
          <p:nvPr/>
        </p:nvSpPr>
        <p:spPr>
          <a:xfrm>
            <a:off x="0" y="798449"/>
            <a:ext cx="2097600" cy="1035300"/>
          </a:xfrm>
          <a:prstGeom prst="rect">
            <a:avLst/>
          </a:prstGeom>
          <a:solidFill>
            <a:srgbClr val="2038B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2300"/>
              <a:buFont typeface="Arial"/>
              <a:buNone/>
            </a:pPr>
            <a:r>
              <a:rPr lang="es" sz="1300">
                <a:solidFill>
                  <a:schemeClr val="lt1"/>
                </a:solidFill>
                <a:latin typeface="Poppins Black"/>
                <a:ea typeface="Poppins Black"/>
                <a:cs typeface="Poppins Black"/>
                <a:sym typeface="Poppins Black"/>
              </a:rPr>
              <a:t>ÁRBOL</a:t>
            </a:r>
            <a:r>
              <a:rPr i="0" lang="es" sz="1300" u="none" cap="none" strike="noStrike">
                <a:solidFill>
                  <a:schemeClr val="lt1"/>
                </a:solidFill>
                <a:latin typeface="Poppins Black"/>
                <a:ea typeface="Poppins Black"/>
                <a:cs typeface="Poppins Black"/>
                <a:sym typeface="Poppins Black"/>
              </a:rPr>
              <a:t> DE DECISIÓN</a:t>
            </a:r>
            <a:endParaRPr sz="1600">
              <a:solidFill>
                <a:schemeClr val="lt1"/>
              </a:solidFill>
              <a:latin typeface="Poppins Black"/>
              <a:ea typeface="Poppins Black"/>
              <a:cs typeface="Poppins Black"/>
              <a:sym typeface="Poppins Black"/>
            </a:endParaRPr>
          </a:p>
          <a:p>
            <a:pPr indent="0" lvl="0" marL="0" marR="0" rtl="0" algn="ctr">
              <a:lnSpc>
                <a:spcPct val="100000"/>
              </a:lnSpc>
              <a:spcBef>
                <a:spcPts val="0"/>
              </a:spcBef>
              <a:spcAft>
                <a:spcPts val="0"/>
              </a:spcAft>
              <a:buClr>
                <a:srgbClr val="000000"/>
              </a:buClr>
              <a:buSzPts val="2300"/>
              <a:buFont typeface="Arial"/>
              <a:buNone/>
            </a:pPr>
            <a:r>
              <a:rPr i="0" lang="es" sz="1100" u="none" cap="none" strike="noStrike">
                <a:solidFill>
                  <a:schemeClr val="lt1"/>
                </a:solidFill>
                <a:latin typeface="Poppins ExtraBold"/>
                <a:ea typeface="Poppins ExtraBold"/>
                <a:cs typeface="Poppins ExtraBold"/>
                <a:sym typeface="Poppins ExtraBold"/>
              </a:rPr>
              <a:t>Para la muestra en General</a:t>
            </a:r>
            <a:endParaRPr i="0" sz="600" u="none" cap="none" strike="noStrike">
              <a:solidFill>
                <a:schemeClr val="lt1"/>
              </a:solidFill>
              <a:latin typeface="Poppins"/>
              <a:ea typeface="Poppins"/>
              <a:cs typeface="Poppins"/>
              <a:sym typeface="Poppins"/>
            </a:endParaRPr>
          </a:p>
        </p:txBody>
      </p:sp>
      <p:sp>
        <p:nvSpPr>
          <p:cNvPr id="294" name="Google Shape;294;p177"/>
          <p:cNvSpPr/>
          <p:nvPr/>
        </p:nvSpPr>
        <p:spPr>
          <a:xfrm>
            <a:off x="7541625" y="0"/>
            <a:ext cx="1602374" cy="1247078"/>
          </a:xfrm>
          <a:custGeom>
            <a:rect b="b" l="l" r="r" t="t"/>
            <a:pathLst>
              <a:path extrusionOk="0" h="64952" w="83457">
                <a:moveTo>
                  <a:pt x="83457" y="0"/>
                </a:moveTo>
                <a:lnTo>
                  <a:pt x="0" y="0"/>
                </a:lnTo>
                <a:lnTo>
                  <a:pt x="83457" y="64952"/>
                </a:lnTo>
                <a:close/>
              </a:path>
            </a:pathLst>
          </a:custGeom>
          <a:solidFill>
            <a:srgbClr val="2038B2"/>
          </a:solidFill>
          <a:ln>
            <a:noFill/>
          </a:ln>
        </p:spPr>
      </p:sp>
      <p:pic>
        <p:nvPicPr>
          <p:cNvPr id="295" name="Google Shape;295;p177"/>
          <p:cNvPicPr preferRelativeResize="0"/>
          <p:nvPr/>
        </p:nvPicPr>
        <p:blipFill rotWithShape="1">
          <a:blip r:embed="rId4">
            <a:alphaModFix/>
          </a:blip>
          <a:srcRect b="50556" l="25730" r="24940" t="0"/>
          <a:stretch/>
        </p:blipFill>
        <p:spPr>
          <a:xfrm>
            <a:off x="8399514" y="188761"/>
            <a:ext cx="519553" cy="30135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9" name="Shape 299"/>
        <p:cNvGrpSpPr/>
        <p:nvPr/>
      </p:nvGrpSpPr>
      <p:grpSpPr>
        <a:xfrm>
          <a:off x="0" y="0"/>
          <a:ext cx="0" cy="0"/>
          <a:chOff x="0" y="0"/>
          <a:chExt cx="0" cy="0"/>
        </a:xfrm>
      </p:grpSpPr>
      <p:pic>
        <p:nvPicPr>
          <p:cNvPr id="300" name="Google Shape;300;p178"/>
          <p:cNvPicPr preferRelativeResize="0"/>
          <p:nvPr/>
        </p:nvPicPr>
        <p:blipFill rotWithShape="1">
          <a:blip r:embed="rId3">
            <a:alphaModFix/>
          </a:blip>
          <a:srcRect b="0" l="0" r="0" t="2008"/>
          <a:stretch/>
        </p:blipFill>
        <p:spPr>
          <a:xfrm>
            <a:off x="772450" y="80475"/>
            <a:ext cx="7122700" cy="5039974"/>
          </a:xfrm>
          <a:prstGeom prst="rect">
            <a:avLst/>
          </a:prstGeom>
          <a:noFill/>
          <a:ln>
            <a:noFill/>
          </a:ln>
        </p:spPr>
      </p:pic>
      <p:sp>
        <p:nvSpPr>
          <p:cNvPr id="301" name="Google Shape;301;p178"/>
          <p:cNvSpPr/>
          <p:nvPr/>
        </p:nvSpPr>
        <p:spPr>
          <a:xfrm>
            <a:off x="1653990" y="6492"/>
            <a:ext cx="5359500" cy="523200"/>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i="0" lang="es" sz="1400" u="none" cap="none" strike="noStrike">
                <a:solidFill>
                  <a:srgbClr val="000000"/>
                </a:solidFill>
                <a:latin typeface="Poppins"/>
                <a:ea typeface="Poppins"/>
                <a:cs typeface="Poppins"/>
                <a:sym typeface="Poppins"/>
              </a:rPr>
              <a:t>¿Dirías que  tu nivel de bienestar general después de participar en algún plan turístico fue bueno o excelente?</a:t>
            </a:r>
            <a:endParaRPr>
              <a:latin typeface="Poppins"/>
              <a:ea typeface="Poppins"/>
              <a:cs typeface="Poppins"/>
              <a:sym typeface="Poppins"/>
            </a:endParaRPr>
          </a:p>
        </p:txBody>
      </p:sp>
      <p:pic>
        <p:nvPicPr>
          <p:cNvPr id="302" name="Google Shape;302;p178"/>
          <p:cNvPicPr preferRelativeResize="0"/>
          <p:nvPr/>
        </p:nvPicPr>
        <p:blipFill rotWithShape="1">
          <a:blip r:embed="rId4">
            <a:alphaModFix/>
          </a:blip>
          <a:srcRect b="0" l="0" r="0" t="0"/>
          <a:stretch/>
        </p:blipFill>
        <p:spPr>
          <a:xfrm>
            <a:off x="5806920" y="560491"/>
            <a:ext cx="1841036" cy="1111569"/>
          </a:xfrm>
          <a:prstGeom prst="rect">
            <a:avLst/>
          </a:prstGeom>
          <a:noFill/>
          <a:ln>
            <a:noFill/>
          </a:ln>
        </p:spPr>
      </p:pic>
      <p:cxnSp>
        <p:nvCxnSpPr>
          <p:cNvPr id="303" name="Google Shape;303;p178"/>
          <p:cNvCxnSpPr>
            <a:endCxn id="302" idx="1"/>
          </p:cNvCxnSpPr>
          <p:nvPr/>
        </p:nvCxnSpPr>
        <p:spPr>
          <a:xfrm>
            <a:off x="4518120" y="806676"/>
            <a:ext cx="1288800" cy="309600"/>
          </a:xfrm>
          <a:prstGeom prst="curvedConnector3">
            <a:avLst>
              <a:gd fmla="val 50004" name="adj1"/>
            </a:avLst>
          </a:prstGeom>
          <a:noFill/>
          <a:ln cap="flat" cmpd="sng" w="9525">
            <a:solidFill>
              <a:srgbClr val="3E6EC2"/>
            </a:solidFill>
            <a:prstDash val="solid"/>
            <a:round/>
            <a:headEnd len="sm" w="sm" type="none"/>
            <a:tailEnd len="med" w="med" type="triangle"/>
          </a:ln>
        </p:spPr>
      </p:cxnSp>
      <p:sp>
        <p:nvSpPr>
          <p:cNvPr id="304" name="Google Shape;304;p178"/>
          <p:cNvSpPr txBox="1"/>
          <p:nvPr/>
        </p:nvSpPr>
        <p:spPr>
          <a:xfrm>
            <a:off x="0" y="798449"/>
            <a:ext cx="2097600" cy="1035300"/>
          </a:xfrm>
          <a:prstGeom prst="rect">
            <a:avLst/>
          </a:prstGeom>
          <a:solidFill>
            <a:srgbClr val="2038B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2300"/>
              <a:buFont typeface="Arial"/>
              <a:buNone/>
            </a:pPr>
            <a:r>
              <a:rPr lang="es" sz="1300">
                <a:solidFill>
                  <a:schemeClr val="lt1"/>
                </a:solidFill>
                <a:latin typeface="Poppins Black"/>
                <a:ea typeface="Poppins Black"/>
                <a:cs typeface="Poppins Black"/>
                <a:sym typeface="Poppins Black"/>
              </a:rPr>
              <a:t>ÁRBOL</a:t>
            </a:r>
            <a:r>
              <a:rPr i="0" lang="es" sz="1300" u="none" cap="none" strike="noStrike">
                <a:solidFill>
                  <a:schemeClr val="lt1"/>
                </a:solidFill>
                <a:latin typeface="Poppins Black"/>
                <a:ea typeface="Poppins Black"/>
                <a:cs typeface="Poppins Black"/>
                <a:sym typeface="Poppins Black"/>
              </a:rPr>
              <a:t> DE DECISIÓN</a:t>
            </a:r>
            <a:endParaRPr sz="1600">
              <a:solidFill>
                <a:schemeClr val="lt1"/>
              </a:solidFill>
              <a:latin typeface="Poppins Black"/>
              <a:ea typeface="Poppins Black"/>
              <a:cs typeface="Poppins Black"/>
              <a:sym typeface="Poppins Black"/>
            </a:endParaRPr>
          </a:p>
          <a:p>
            <a:pPr indent="0" lvl="0" marL="0" marR="0" rtl="0" algn="ctr">
              <a:lnSpc>
                <a:spcPct val="100000"/>
              </a:lnSpc>
              <a:spcBef>
                <a:spcPts val="0"/>
              </a:spcBef>
              <a:spcAft>
                <a:spcPts val="0"/>
              </a:spcAft>
              <a:buClr>
                <a:srgbClr val="000000"/>
              </a:buClr>
              <a:buSzPts val="2300"/>
              <a:buFont typeface="Arial"/>
              <a:buNone/>
            </a:pPr>
            <a:r>
              <a:rPr i="0" lang="es" sz="1100" u="none" cap="none" strike="noStrike">
                <a:solidFill>
                  <a:schemeClr val="lt1"/>
                </a:solidFill>
                <a:latin typeface="Poppins ExtraBold"/>
                <a:ea typeface="Poppins ExtraBold"/>
                <a:cs typeface="Poppins ExtraBold"/>
                <a:sym typeface="Poppins ExtraBold"/>
              </a:rPr>
              <a:t>Para la muestra en General</a:t>
            </a:r>
            <a:endParaRPr i="0" sz="600" u="none" cap="none" strike="noStrike">
              <a:solidFill>
                <a:schemeClr val="lt1"/>
              </a:solidFill>
              <a:latin typeface="Poppins"/>
              <a:ea typeface="Poppins"/>
              <a:cs typeface="Poppins"/>
              <a:sym typeface="Poppins"/>
            </a:endParaRPr>
          </a:p>
        </p:txBody>
      </p:sp>
      <p:sp>
        <p:nvSpPr>
          <p:cNvPr id="305" name="Google Shape;305;p178"/>
          <p:cNvSpPr/>
          <p:nvPr/>
        </p:nvSpPr>
        <p:spPr>
          <a:xfrm>
            <a:off x="7541625" y="0"/>
            <a:ext cx="1602374" cy="1247078"/>
          </a:xfrm>
          <a:custGeom>
            <a:rect b="b" l="l" r="r" t="t"/>
            <a:pathLst>
              <a:path extrusionOk="0" h="64952" w="83457">
                <a:moveTo>
                  <a:pt x="83457" y="0"/>
                </a:moveTo>
                <a:lnTo>
                  <a:pt x="0" y="0"/>
                </a:lnTo>
                <a:lnTo>
                  <a:pt x="83457" y="64952"/>
                </a:lnTo>
                <a:close/>
              </a:path>
            </a:pathLst>
          </a:custGeom>
          <a:solidFill>
            <a:srgbClr val="2038B2"/>
          </a:solidFill>
          <a:ln>
            <a:noFill/>
          </a:ln>
        </p:spPr>
      </p:sp>
      <p:pic>
        <p:nvPicPr>
          <p:cNvPr id="306" name="Google Shape;306;p178"/>
          <p:cNvPicPr preferRelativeResize="0"/>
          <p:nvPr/>
        </p:nvPicPr>
        <p:blipFill rotWithShape="1">
          <a:blip r:embed="rId5">
            <a:alphaModFix/>
          </a:blip>
          <a:srcRect b="50556" l="25730" r="24940" t="0"/>
          <a:stretch/>
        </p:blipFill>
        <p:spPr>
          <a:xfrm>
            <a:off x="8399514" y="188761"/>
            <a:ext cx="519553" cy="30135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0" name="Shape 310"/>
        <p:cNvGrpSpPr/>
        <p:nvPr/>
      </p:nvGrpSpPr>
      <p:grpSpPr>
        <a:xfrm>
          <a:off x="0" y="0"/>
          <a:ext cx="0" cy="0"/>
          <a:chOff x="0" y="0"/>
          <a:chExt cx="0" cy="0"/>
        </a:xfrm>
      </p:grpSpPr>
      <p:pic>
        <p:nvPicPr>
          <p:cNvPr id="311" name="Google Shape;311;p179"/>
          <p:cNvPicPr preferRelativeResize="0"/>
          <p:nvPr/>
        </p:nvPicPr>
        <p:blipFill rotWithShape="1">
          <a:blip r:embed="rId3">
            <a:alphaModFix/>
          </a:blip>
          <a:srcRect b="0" l="0" r="0" t="1244"/>
          <a:stretch/>
        </p:blipFill>
        <p:spPr>
          <a:xfrm>
            <a:off x="772450" y="41100"/>
            <a:ext cx="7122700" cy="5079350"/>
          </a:xfrm>
          <a:prstGeom prst="rect">
            <a:avLst/>
          </a:prstGeom>
          <a:noFill/>
          <a:ln>
            <a:noFill/>
          </a:ln>
        </p:spPr>
      </p:pic>
      <p:sp>
        <p:nvSpPr>
          <p:cNvPr id="312" name="Google Shape;312;p179"/>
          <p:cNvSpPr/>
          <p:nvPr/>
        </p:nvSpPr>
        <p:spPr>
          <a:xfrm>
            <a:off x="1602450" y="6500"/>
            <a:ext cx="5939100" cy="523200"/>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i="0" lang="es" sz="1400" u="none" cap="none" strike="noStrike">
                <a:solidFill>
                  <a:srgbClr val="000000"/>
                </a:solidFill>
                <a:latin typeface="Poppins"/>
                <a:ea typeface="Poppins"/>
                <a:cs typeface="Poppins"/>
                <a:sym typeface="Poppins"/>
              </a:rPr>
              <a:t>¿Dirías que  tu nivel de bienestar general después de participar en algún plan turístico de Comfandi fue bueno o excelente?</a:t>
            </a:r>
            <a:endParaRPr>
              <a:latin typeface="Poppins"/>
              <a:ea typeface="Poppins"/>
              <a:cs typeface="Poppins"/>
              <a:sym typeface="Poppins"/>
            </a:endParaRPr>
          </a:p>
        </p:txBody>
      </p:sp>
      <p:pic>
        <p:nvPicPr>
          <p:cNvPr id="313" name="Google Shape;313;p179"/>
          <p:cNvPicPr preferRelativeResize="0"/>
          <p:nvPr/>
        </p:nvPicPr>
        <p:blipFill rotWithShape="1">
          <a:blip r:embed="rId4">
            <a:alphaModFix/>
          </a:blip>
          <a:srcRect b="0" l="0" r="0" t="0"/>
          <a:stretch/>
        </p:blipFill>
        <p:spPr>
          <a:xfrm>
            <a:off x="5806920" y="560491"/>
            <a:ext cx="1841036" cy="1111569"/>
          </a:xfrm>
          <a:prstGeom prst="rect">
            <a:avLst/>
          </a:prstGeom>
          <a:noFill/>
          <a:ln>
            <a:noFill/>
          </a:ln>
        </p:spPr>
      </p:pic>
      <p:sp>
        <p:nvSpPr>
          <p:cNvPr id="314" name="Google Shape;314;p179"/>
          <p:cNvSpPr/>
          <p:nvPr/>
        </p:nvSpPr>
        <p:spPr>
          <a:xfrm>
            <a:off x="2793415" y="1167007"/>
            <a:ext cx="2697096" cy="369332"/>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s" sz="1000" u="none" cap="none" strike="noStrike">
                <a:solidFill>
                  <a:srgbClr val="000000"/>
                </a:solidFill>
                <a:latin typeface="Arial"/>
                <a:ea typeface="Arial"/>
                <a:cs typeface="Arial"/>
                <a:sym typeface="Arial"/>
              </a:rPr>
              <a:t>H</a:t>
            </a:r>
            <a:r>
              <a:rPr b="1" i="0" lang="es" sz="800" u="none" cap="none" strike="noStrike">
                <a:solidFill>
                  <a:srgbClr val="000000"/>
                </a:solidFill>
                <a:latin typeface="Arial"/>
                <a:ea typeface="Arial"/>
                <a:cs typeface="Arial"/>
                <a:sym typeface="Arial"/>
              </a:rPr>
              <a:t>¿El viaje te proporcionó oportunidades para establecer nuevas relaciones o amistades?</a:t>
            </a:r>
            <a:endParaRPr b="1" i="0" sz="800" u="none" cap="none" strike="noStrike">
              <a:solidFill>
                <a:srgbClr val="000000"/>
              </a:solidFill>
              <a:latin typeface="Arial"/>
              <a:ea typeface="Arial"/>
              <a:cs typeface="Arial"/>
              <a:sym typeface="Arial"/>
            </a:endParaRPr>
          </a:p>
        </p:txBody>
      </p:sp>
      <p:cxnSp>
        <p:nvCxnSpPr>
          <p:cNvPr id="315" name="Google Shape;315;p179"/>
          <p:cNvCxnSpPr>
            <a:endCxn id="313" idx="1"/>
          </p:cNvCxnSpPr>
          <p:nvPr/>
        </p:nvCxnSpPr>
        <p:spPr>
          <a:xfrm>
            <a:off x="4518120" y="806676"/>
            <a:ext cx="1288800" cy="309600"/>
          </a:xfrm>
          <a:prstGeom prst="curvedConnector3">
            <a:avLst>
              <a:gd fmla="val 50004" name="adj1"/>
            </a:avLst>
          </a:prstGeom>
          <a:noFill/>
          <a:ln cap="flat" cmpd="sng" w="9525">
            <a:solidFill>
              <a:srgbClr val="3E6EC2"/>
            </a:solidFill>
            <a:prstDash val="solid"/>
            <a:round/>
            <a:headEnd len="sm" w="sm" type="none"/>
            <a:tailEnd len="med" w="med" type="triangle"/>
          </a:ln>
        </p:spPr>
      </p:cxnSp>
      <p:cxnSp>
        <p:nvCxnSpPr>
          <p:cNvPr id="316" name="Google Shape;316;p179"/>
          <p:cNvCxnSpPr/>
          <p:nvPr/>
        </p:nvCxnSpPr>
        <p:spPr>
          <a:xfrm>
            <a:off x="5895464" y="2092532"/>
            <a:ext cx="659400" cy="163200"/>
          </a:xfrm>
          <a:prstGeom prst="curvedConnector3">
            <a:avLst>
              <a:gd fmla="val 50011" name="adj1"/>
            </a:avLst>
          </a:prstGeom>
          <a:noFill/>
          <a:ln cap="flat" cmpd="sng" w="9525">
            <a:solidFill>
              <a:srgbClr val="3E6EC2"/>
            </a:solidFill>
            <a:prstDash val="solid"/>
            <a:round/>
            <a:headEnd len="sm" w="sm" type="none"/>
            <a:tailEnd len="med" w="med" type="triangle"/>
          </a:ln>
        </p:spPr>
      </p:cxnSp>
      <p:pic>
        <p:nvPicPr>
          <p:cNvPr id="317" name="Google Shape;317;p179"/>
          <p:cNvPicPr preferRelativeResize="0"/>
          <p:nvPr/>
        </p:nvPicPr>
        <p:blipFill rotWithShape="1">
          <a:blip r:embed="rId5">
            <a:alphaModFix/>
          </a:blip>
          <a:srcRect b="0" l="0" r="0" t="0"/>
          <a:stretch/>
        </p:blipFill>
        <p:spPr>
          <a:xfrm>
            <a:off x="6627385" y="1693098"/>
            <a:ext cx="1800000" cy="1125000"/>
          </a:xfrm>
          <a:prstGeom prst="rect">
            <a:avLst/>
          </a:prstGeom>
          <a:noFill/>
          <a:ln>
            <a:noFill/>
          </a:ln>
        </p:spPr>
      </p:pic>
      <p:sp>
        <p:nvSpPr>
          <p:cNvPr id="318" name="Google Shape;318;p179"/>
          <p:cNvSpPr txBox="1"/>
          <p:nvPr/>
        </p:nvSpPr>
        <p:spPr>
          <a:xfrm>
            <a:off x="0" y="798449"/>
            <a:ext cx="2097600" cy="1035300"/>
          </a:xfrm>
          <a:prstGeom prst="rect">
            <a:avLst/>
          </a:prstGeom>
          <a:solidFill>
            <a:srgbClr val="2038B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2300"/>
              <a:buFont typeface="Arial"/>
              <a:buNone/>
            </a:pPr>
            <a:r>
              <a:rPr lang="es" sz="1300">
                <a:solidFill>
                  <a:schemeClr val="lt1"/>
                </a:solidFill>
                <a:latin typeface="Poppins Black"/>
                <a:ea typeface="Poppins Black"/>
                <a:cs typeface="Poppins Black"/>
                <a:sym typeface="Poppins Black"/>
              </a:rPr>
              <a:t>ÁRBOL</a:t>
            </a:r>
            <a:r>
              <a:rPr i="0" lang="es" sz="1300" u="none" cap="none" strike="noStrike">
                <a:solidFill>
                  <a:schemeClr val="lt1"/>
                </a:solidFill>
                <a:latin typeface="Poppins Black"/>
                <a:ea typeface="Poppins Black"/>
                <a:cs typeface="Poppins Black"/>
                <a:sym typeface="Poppins Black"/>
              </a:rPr>
              <a:t> DE DECISIÓN</a:t>
            </a:r>
            <a:endParaRPr sz="1600">
              <a:solidFill>
                <a:schemeClr val="lt1"/>
              </a:solidFill>
              <a:latin typeface="Poppins Black"/>
              <a:ea typeface="Poppins Black"/>
              <a:cs typeface="Poppins Black"/>
              <a:sym typeface="Poppins Black"/>
            </a:endParaRPr>
          </a:p>
          <a:p>
            <a:pPr indent="0" lvl="0" marL="0" marR="0" rtl="0" algn="ctr">
              <a:lnSpc>
                <a:spcPct val="100000"/>
              </a:lnSpc>
              <a:spcBef>
                <a:spcPts val="0"/>
              </a:spcBef>
              <a:spcAft>
                <a:spcPts val="0"/>
              </a:spcAft>
              <a:buClr>
                <a:srgbClr val="000000"/>
              </a:buClr>
              <a:buSzPts val="2300"/>
              <a:buFont typeface="Arial"/>
              <a:buNone/>
            </a:pPr>
            <a:r>
              <a:rPr i="0" lang="es" sz="1100" u="none" cap="none" strike="noStrike">
                <a:solidFill>
                  <a:schemeClr val="lt1"/>
                </a:solidFill>
                <a:latin typeface="Poppins ExtraBold"/>
                <a:ea typeface="Poppins ExtraBold"/>
                <a:cs typeface="Poppins ExtraBold"/>
                <a:sym typeface="Poppins ExtraBold"/>
              </a:rPr>
              <a:t>Para la muestra en General</a:t>
            </a:r>
            <a:endParaRPr i="0" sz="600" u="none" cap="none" strike="noStrike">
              <a:solidFill>
                <a:schemeClr val="lt1"/>
              </a:solidFill>
              <a:latin typeface="Poppins"/>
              <a:ea typeface="Poppins"/>
              <a:cs typeface="Poppins"/>
              <a:sym typeface="Poppins"/>
            </a:endParaRPr>
          </a:p>
        </p:txBody>
      </p:sp>
      <p:sp>
        <p:nvSpPr>
          <p:cNvPr id="319" name="Google Shape;319;p179"/>
          <p:cNvSpPr/>
          <p:nvPr/>
        </p:nvSpPr>
        <p:spPr>
          <a:xfrm>
            <a:off x="7541625" y="0"/>
            <a:ext cx="1602374" cy="1247078"/>
          </a:xfrm>
          <a:custGeom>
            <a:rect b="b" l="l" r="r" t="t"/>
            <a:pathLst>
              <a:path extrusionOk="0" h="64952" w="83457">
                <a:moveTo>
                  <a:pt x="83457" y="0"/>
                </a:moveTo>
                <a:lnTo>
                  <a:pt x="0" y="0"/>
                </a:lnTo>
                <a:lnTo>
                  <a:pt x="83457" y="64952"/>
                </a:lnTo>
                <a:close/>
              </a:path>
            </a:pathLst>
          </a:custGeom>
          <a:solidFill>
            <a:srgbClr val="2038B2"/>
          </a:solidFill>
          <a:ln>
            <a:noFill/>
          </a:ln>
        </p:spPr>
      </p:sp>
      <p:pic>
        <p:nvPicPr>
          <p:cNvPr id="320" name="Google Shape;320;p179"/>
          <p:cNvPicPr preferRelativeResize="0"/>
          <p:nvPr/>
        </p:nvPicPr>
        <p:blipFill rotWithShape="1">
          <a:blip r:embed="rId6">
            <a:alphaModFix/>
          </a:blip>
          <a:srcRect b="50556" l="25730" r="24940" t="0"/>
          <a:stretch/>
        </p:blipFill>
        <p:spPr>
          <a:xfrm>
            <a:off x="8399514" y="188761"/>
            <a:ext cx="519553" cy="30135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4" name="Shape 324"/>
        <p:cNvGrpSpPr/>
        <p:nvPr/>
      </p:nvGrpSpPr>
      <p:grpSpPr>
        <a:xfrm>
          <a:off x="0" y="0"/>
          <a:ext cx="0" cy="0"/>
          <a:chOff x="0" y="0"/>
          <a:chExt cx="0" cy="0"/>
        </a:xfrm>
      </p:grpSpPr>
      <p:pic>
        <p:nvPicPr>
          <p:cNvPr id="325" name="Google Shape;325;p180"/>
          <p:cNvPicPr preferRelativeResize="0"/>
          <p:nvPr/>
        </p:nvPicPr>
        <p:blipFill rotWithShape="1">
          <a:blip r:embed="rId3">
            <a:alphaModFix/>
          </a:blip>
          <a:srcRect b="0" l="0" r="0" t="576"/>
          <a:stretch/>
        </p:blipFill>
        <p:spPr>
          <a:xfrm>
            <a:off x="772450" y="6500"/>
            <a:ext cx="7122700" cy="5113950"/>
          </a:xfrm>
          <a:prstGeom prst="rect">
            <a:avLst/>
          </a:prstGeom>
          <a:noFill/>
          <a:ln>
            <a:noFill/>
          </a:ln>
        </p:spPr>
      </p:pic>
      <p:sp>
        <p:nvSpPr>
          <p:cNvPr id="326" name="Google Shape;326;p180"/>
          <p:cNvSpPr/>
          <p:nvPr/>
        </p:nvSpPr>
        <p:spPr>
          <a:xfrm>
            <a:off x="1392625" y="6500"/>
            <a:ext cx="5882100" cy="523200"/>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i="0" lang="es" sz="1400" u="none" cap="none" strike="noStrike">
                <a:solidFill>
                  <a:srgbClr val="000000"/>
                </a:solidFill>
                <a:latin typeface="Poppins"/>
                <a:ea typeface="Poppins"/>
                <a:cs typeface="Poppins"/>
                <a:sym typeface="Poppins"/>
              </a:rPr>
              <a:t>¿Dirías que  tu nivel de bienestar general después de participar en algún plan turístico de Comfandi fue bueno o excelente?</a:t>
            </a:r>
            <a:endParaRPr>
              <a:latin typeface="Poppins"/>
              <a:ea typeface="Poppins"/>
              <a:cs typeface="Poppins"/>
              <a:sym typeface="Poppins"/>
            </a:endParaRPr>
          </a:p>
        </p:txBody>
      </p:sp>
      <p:pic>
        <p:nvPicPr>
          <p:cNvPr id="327" name="Google Shape;327;p180"/>
          <p:cNvPicPr preferRelativeResize="0"/>
          <p:nvPr/>
        </p:nvPicPr>
        <p:blipFill rotWithShape="1">
          <a:blip r:embed="rId4">
            <a:alphaModFix/>
          </a:blip>
          <a:srcRect b="0" l="0" r="0" t="0"/>
          <a:stretch/>
        </p:blipFill>
        <p:spPr>
          <a:xfrm>
            <a:off x="5806920" y="560491"/>
            <a:ext cx="1841036" cy="1111569"/>
          </a:xfrm>
          <a:prstGeom prst="rect">
            <a:avLst/>
          </a:prstGeom>
          <a:noFill/>
          <a:ln>
            <a:noFill/>
          </a:ln>
        </p:spPr>
      </p:pic>
      <p:sp>
        <p:nvSpPr>
          <p:cNvPr id="328" name="Google Shape;328;p180"/>
          <p:cNvSpPr/>
          <p:nvPr/>
        </p:nvSpPr>
        <p:spPr>
          <a:xfrm>
            <a:off x="2793415" y="1167007"/>
            <a:ext cx="2697096" cy="369332"/>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s" sz="1000" u="none" cap="none" strike="noStrike">
                <a:solidFill>
                  <a:srgbClr val="000000"/>
                </a:solidFill>
                <a:latin typeface="Arial"/>
                <a:ea typeface="Arial"/>
                <a:cs typeface="Arial"/>
                <a:sym typeface="Arial"/>
              </a:rPr>
              <a:t>H</a:t>
            </a:r>
            <a:r>
              <a:rPr b="1" i="0" lang="es" sz="800" u="none" cap="none" strike="noStrike">
                <a:solidFill>
                  <a:srgbClr val="000000"/>
                </a:solidFill>
                <a:latin typeface="Arial"/>
                <a:ea typeface="Arial"/>
                <a:cs typeface="Arial"/>
                <a:sym typeface="Arial"/>
              </a:rPr>
              <a:t>¿El viaje te proporcionó oportunidades para establecer nuevas relaciones o amistades?</a:t>
            </a:r>
            <a:endParaRPr b="1" i="0" sz="800" u="none" cap="none" strike="noStrike">
              <a:solidFill>
                <a:srgbClr val="000000"/>
              </a:solidFill>
              <a:latin typeface="Arial"/>
              <a:ea typeface="Arial"/>
              <a:cs typeface="Arial"/>
              <a:sym typeface="Arial"/>
            </a:endParaRPr>
          </a:p>
        </p:txBody>
      </p:sp>
      <p:cxnSp>
        <p:nvCxnSpPr>
          <p:cNvPr id="329" name="Google Shape;329;p180"/>
          <p:cNvCxnSpPr>
            <a:endCxn id="327" idx="1"/>
          </p:cNvCxnSpPr>
          <p:nvPr/>
        </p:nvCxnSpPr>
        <p:spPr>
          <a:xfrm>
            <a:off x="4518120" y="806676"/>
            <a:ext cx="1288800" cy="309600"/>
          </a:xfrm>
          <a:prstGeom prst="curvedConnector3">
            <a:avLst>
              <a:gd fmla="val 50004" name="adj1"/>
            </a:avLst>
          </a:prstGeom>
          <a:noFill/>
          <a:ln cap="flat" cmpd="sng" w="9525">
            <a:solidFill>
              <a:srgbClr val="3E6EC2"/>
            </a:solidFill>
            <a:prstDash val="solid"/>
            <a:round/>
            <a:headEnd len="sm" w="sm" type="none"/>
            <a:tailEnd len="med" w="med" type="triangle"/>
          </a:ln>
        </p:spPr>
      </p:cxnSp>
      <p:sp>
        <p:nvSpPr>
          <p:cNvPr id="330" name="Google Shape;330;p180"/>
          <p:cNvSpPr/>
          <p:nvPr/>
        </p:nvSpPr>
        <p:spPr>
          <a:xfrm>
            <a:off x="1521440" y="2409668"/>
            <a:ext cx="2351581" cy="492443"/>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s" sz="1000" u="none" cap="none" strike="noStrike">
                <a:solidFill>
                  <a:srgbClr val="000000"/>
                </a:solidFill>
                <a:latin typeface="Arial"/>
                <a:ea typeface="Arial"/>
                <a:cs typeface="Arial"/>
                <a:sym typeface="Arial"/>
              </a:rPr>
              <a:t>C</a:t>
            </a:r>
            <a:r>
              <a:rPr b="1" i="0" lang="es" sz="800" u="none" cap="none" strike="noStrike">
                <a:solidFill>
                  <a:srgbClr val="000000"/>
                </a:solidFill>
                <a:latin typeface="Arial"/>
                <a:ea typeface="Arial"/>
                <a:cs typeface="Arial"/>
                <a:sym typeface="Arial"/>
              </a:rPr>
              <a:t> ¿Sientes que regresas del viaje con más energía y motivación para tus actividades diarias, incluido el trabajo?</a:t>
            </a:r>
            <a:endParaRPr b="1" i="0" sz="800" u="none" cap="none" strike="noStrike">
              <a:solidFill>
                <a:srgbClr val="000000"/>
              </a:solidFill>
              <a:latin typeface="Arial"/>
              <a:ea typeface="Arial"/>
              <a:cs typeface="Arial"/>
              <a:sym typeface="Arial"/>
            </a:endParaRPr>
          </a:p>
        </p:txBody>
      </p:sp>
      <p:sp>
        <p:nvSpPr>
          <p:cNvPr id="331" name="Google Shape;331;p180"/>
          <p:cNvSpPr/>
          <p:nvPr/>
        </p:nvSpPr>
        <p:spPr>
          <a:xfrm>
            <a:off x="4352805" y="2401984"/>
            <a:ext cx="2351581" cy="492443"/>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s" sz="1000" u="none" cap="none" strike="noStrike">
                <a:solidFill>
                  <a:srgbClr val="000000"/>
                </a:solidFill>
                <a:latin typeface="Arial"/>
                <a:ea typeface="Arial"/>
                <a:cs typeface="Arial"/>
                <a:sym typeface="Arial"/>
              </a:rPr>
              <a:t>C</a:t>
            </a:r>
            <a:r>
              <a:rPr b="1" i="0" lang="es" sz="800" u="none" cap="none" strike="noStrike">
                <a:solidFill>
                  <a:srgbClr val="000000"/>
                </a:solidFill>
                <a:latin typeface="Arial"/>
                <a:ea typeface="Arial"/>
                <a:cs typeface="Arial"/>
                <a:sym typeface="Arial"/>
              </a:rPr>
              <a:t> ¿Sientes que regresas del viaje con más energía y motivación para tus actividades diarias, incluido el trabajo?</a:t>
            </a:r>
            <a:endParaRPr b="1" i="0" sz="800" u="none" cap="none" strike="noStrike">
              <a:solidFill>
                <a:srgbClr val="000000"/>
              </a:solidFill>
              <a:latin typeface="Arial"/>
              <a:ea typeface="Arial"/>
              <a:cs typeface="Arial"/>
              <a:sym typeface="Arial"/>
            </a:endParaRPr>
          </a:p>
        </p:txBody>
      </p:sp>
      <p:cxnSp>
        <p:nvCxnSpPr>
          <p:cNvPr id="332" name="Google Shape;332;p180"/>
          <p:cNvCxnSpPr/>
          <p:nvPr/>
        </p:nvCxnSpPr>
        <p:spPr>
          <a:xfrm>
            <a:off x="5895464" y="2092532"/>
            <a:ext cx="659400" cy="163200"/>
          </a:xfrm>
          <a:prstGeom prst="curvedConnector3">
            <a:avLst>
              <a:gd fmla="val 50011" name="adj1"/>
            </a:avLst>
          </a:prstGeom>
          <a:noFill/>
          <a:ln cap="flat" cmpd="sng" w="9525">
            <a:solidFill>
              <a:srgbClr val="3E6EC2"/>
            </a:solidFill>
            <a:prstDash val="solid"/>
            <a:round/>
            <a:headEnd len="sm" w="sm" type="none"/>
            <a:tailEnd len="med" w="med" type="triangle"/>
          </a:ln>
        </p:spPr>
      </p:cxnSp>
      <p:cxnSp>
        <p:nvCxnSpPr>
          <p:cNvPr id="333" name="Google Shape;333;p180"/>
          <p:cNvCxnSpPr/>
          <p:nvPr/>
        </p:nvCxnSpPr>
        <p:spPr>
          <a:xfrm>
            <a:off x="6627385" y="3440247"/>
            <a:ext cx="380100" cy="107700"/>
          </a:xfrm>
          <a:prstGeom prst="curvedConnector3">
            <a:avLst>
              <a:gd fmla="val 49990" name="adj1"/>
            </a:avLst>
          </a:prstGeom>
          <a:noFill/>
          <a:ln cap="flat" cmpd="sng" w="9525">
            <a:solidFill>
              <a:srgbClr val="3E6EC2"/>
            </a:solidFill>
            <a:prstDash val="solid"/>
            <a:round/>
            <a:headEnd len="sm" w="sm" type="none"/>
            <a:tailEnd len="med" w="med" type="triangle"/>
          </a:ln>
        </p:spPr>
      </p:cxnSp>
      <p:pic>
        <p:nvPicPr>
          <p:cNvPr id="334" name="Google Shape;334;p180"/>
          <p:cNvPicPr preferRelativeResize="0"/>
          <p:nvPr/>
        </p:nvPicPr>
        <p:blipFill rotWithShape="1">
          <a:blip r:embed="rId5">
            <a:alphaModFix/>
          </a:blip>
          <a:srcRect b="0" l="0" r="0" t="0"/>
          <a:stretch/>
        </p:blipFill>
        <p:spPr>
          <a:xfrm>
            <a:off x="7007412" y="3007431"/>
            <a:ext cx="1435181" cy="869956"/>
          </a:xfrm>
          <a:prstGeom prst="rect">
            <a:avLst/>
          </a:prstGeom>
          <a:noFill/>
          <a:ln>
            <a:noFill/>
          </a:ln>
        </p:spPr>
      </p:pic>
      <p:pic>
        <p:nvPicPr>
          <p:cNvPr id="335" name="Google Shape;335;p180"/>
          <p:cNvPicPr preferRelativeResize="0"/>
          <p:nvPr/>
        </p:nvPicPr>
        <p:blipFill rotWithShape="1">
          <a:blip r:embed="rId6">
            <a:alphaModFix/>
          </a:blip>
          <a:srcRect b="0" l="0" r="0" t="0"/>
          <a:stretch/>
        </p:blipFill>
        <p:spPr>
          <a:xfrm>
            <a:off x="6627385" y="1693098"/>
            <a:ext cx="1800000" cy="1125000"/>
          </a:xfrm>
          <a:prstGeom prst="rect">
            <a:avLst/>
          </a:prstGeom>
          <a:noFill/>
          <a:ln>
            <a:noFill/>
          </a:ln>
        </p:spPr>
      </p:pic>
      <p:sp>
        <p:nvSpPr>
          <p:cNvPr id="336" name="Google Shape;336;p180"/>
          <p:cNvSpPr txBox="1"/>
          <p:nvPr/>
        </p:nvSpPr>
        <p:spPr>
          <a:xfrm>
            <a:off x="0" y="798449"/>
            <a:ext cx="2097600" cy="1035300"/>
          </a:xfrm>
          <a:prstGeom prst="rect">
            <a:avLst/>
          </a:prstGeom>
          <a:solidFill>
            <a:srgbClr val="2038B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2300"/>
              <a:buFont typeface="Arial"/>
              <a:buNone/>
            </a:pPr>
            <a:r>
              <a:rPr lang="es" sz="1300">
                <a:solidFill>
                  <a:schemeClr val="lt1"/>
                </a:solidFill>
                <a:latin typeface="Poppins Black"/>
                <a:ea typeface="Poppins Black"/>
                <a:cs typeface="Poppins Black"/>
                <a:sym typeface="Poppins Black"/>
              </a:rPr>
              <a:t>ÁRBOL</a:t>
            </a:r>
            <a:r>
              <a:rPr i="0" lang="es" sz="1300" u="none" cap="none" strike="noStrike">
                <a:solidFill>
                  <a:schemeClr val="lt1"/>
                </a:solidFill>
                <a:latin typeface="Poppins Black"/>
                <a:ea typeface="Poppins Black"/>
                <a:cs typeface="Poppins Black"/>
                <a:sym typeface="Poppins Black"/>
              </a:rPr>
              <a:t> DE DECISIÓN</a:t>
            </a:r>
            <a:endParaRPr sz="1600">
              <a:solidFill>
                <a:schemeClr val="lt1"/>
              </a:solidFill>
              <a:latin typeface="Poppins Black"/>
              <a:ea typeface="Poppins Black"/>
              <a:cs typeface="Poppins Black"/>
              <a:sym typeface="Poppins Black"/>
            </a:endParaRPr>
          </a:p>
          <a:p>
            <a:pPr indent="0" lvl="0" marL="0" marR="0" rtl="0" algn="ctr">
              <a:lnSpc>
                <a:spcPct val="100000"/>
              </a:lnSpc>
              <a:spcBef>
                <a:spcPts val="0"/>
              </a:spcBef>
              <a:spcAft>
                <a:spcPts val="0"/>
              </a:spcAft>
              <a:buClr>
                <a:srgbClr val="000000"/>
              </a:buClr>
              <a:buSzPts val="2300"/>
              <a:buFont typeface="Arial"/>
              <a:buNone/>
            </a:pPr>
            <a:r>
              <a:rPr i="0" lang="es" sz="1100" u="none" cap="none" strike="noStrike">
                <a:solidFill>
                  <a:schemeClr val="lt1"/>
                </a:solidFill>
                <a:latin typeface="Poppins ExtraBold"/>
                <a:ea typeface="Poppins ExtraBold"/>
                <a:cs typeface="Poppins ExtraBold"/>
                <a:sym typeface="Poppins ExtraBold"/>
              </a:rPr>
              <a:t>Para la muestra en General</a:t>
            </a:r>
            <a:endParaRPr i="0" sz="600" u="none" cap="none" strike="noStrike">
              <a:solidFill>
                <a:schemeClr val="lt1"/>
              </a:solidFill>
              <a:latin typeface="Poppins"/>
              <a:ea typeface="Poppins"/>
              <a:cs typeface="Poppins"/>
              <a:sym typeface="Poppins"/>
            </a:endParaRPr>
          </a:p>
        </p:txBody>
      </p:sp>
      <p:sp>
        <p:nvSpPr>
          <p:cNvPr id="337" name="Google Shape;337;p180"/>
          <p:cNvSpPr/>
          <p:nvPr/>
        </p:nvSpPr>
        <p:spPr>
          <a:xfrm>
            <a:off x="7541625" y="0"/>
            <a:ext cx="1602374" cy="1247078"/>
          </a:xfrm>
          <a:custGeom>
            <a:rect b="b" l="l" r="r" t="t"/>
            <a:pathLst>
              <a:path extrusionOk="0" h="64952" w="83457">
                <a:moveTo>
                  <a:pt x="83457" y="0"/>
                </a:moveTo>
                <a:lnTo>
                  <a:pt x="0" y="0"/>
                </a:lnTo>
                <a:lnTo>
                  <a:pt x="83457" y="64952"/>
                </a:lnTo>
                <a:close/>
              </a:path>
            </a:pathLst>
          </a:custGeom>
          <a:solidFill>
            <a:srgbClr val="2038B2"/>
          </a:solidFill>
          <a:ln>
            <a:noFill/>
          </a:ln>
        </p:spPr>
      </p:sp>
      <p:pic>
        <p:nvPicPr>
          <p:cNvPr id="338" name="Google Shape;338;p180"/>
          <p:cNvPicPr preferRelativeResize="0"/>
          <p:nvPr/>
        </p:nvPicPr>
        <p:blipFill rotWithShape="1">
          <a:blip r:embed="rId7">
            <a:alphaModFix/>
          </a:blip>
          <a:srcRect b="50556" l="25730" r="24940" t="0"/>
          <a:stretch/>
        </p:blipFill>
        <p:spPr>
          <a:xfrm>
            <a:off x="8399514" y="188761"/>
            <a:ext cx="519553" cy="30135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2" name="Shape 342"/>
        <p:cNvGrpSpPr/>
        <p:nvPr/>
      </p:nvGrpSpPr>
      <p:grpSpPr>
        <a:xfrm>
          <a:off x="0" y="0"/>
          <a:ext cx="0" cy="0"/>
          <a:chOff x="0" y="0"/>
          <a:chExt cx="0" cy="0"/>
        </a:xfrm>
      </p:grpSpPr>
      <p:pic>
        <p:nvPicPr>
          <p:cNvPr id="343" name="Google Shape;343;p181"/>
          <p:cNvPicPr preferRelativeResize="0"/>
          <p:nvPr/>
        </p:nvPicPr>
        <p:blipFill rotWithShape="1">
          <a:blip r:embed="rId3">
            <a:alphaModFix/>
          </a:blip>
          <a:srcRect b="0" l="0" r="0" t="1555"/>
          <a:stretch/>
        </p:blipFill>
        <p:spPr>
          <a:xfrm>
            <a:off x="772450" y="56850"/>
            <a:ext cx="7122700" cy="5063601"/>
          </a:xfrm>
          <a:prstGeom prst="rect">
            <a:avLst/>
          </a:prstGeom>
          <a:noFill/>
          <a:ln>
            <a:noFill/>
          </a:ln>
        </p:spPr>
      </p:pic>
      <p:sp>
        <p:nvSpPr>
          <p:cNvPr id="344" name="Google Shape;344;p181"/>
          <p:cNvSpPr/>
          <p:nvPr/>
        </p:nvSpPr>
        <p:spPr>
          <a:xfrm>
            <a:off x="1257900" y="6500"/>
            <a:ext cx="6151800" cy="523200"/>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i="0" lang="es" sz="1400" u="none" cap="none" strike="noStrike">
                <a:solidFill>
                  <a:srgbClr val="000000"/>
                </a:solidFill>
                <a:latin typeface="Poppins"/>
                <a:ea typeface="Poppins"/>
                <a:cs typeface="Poppins"/>
                <a:sym typeface="Poppins"/>
              </a:rPr>
              <a:t>¿Dirías que  tu nivel de bienestar general después de participar en algún plan turístico de Comfandi fue bueno o excelente?</a:t>
            </a:r>
            <a:endParaRPr>
              <a:latin typeface="Poppins"/>
              <a:ea typeface="Poppins"/>
              <a:cs typeface="Poppins"/>
              <a:sym typeface="Poppins"/>
            </a:endParaRPr>
          </a:p>
        </p:txBody>
      </p:sp>
      <p:pic>
        <p:nvPicPr>
          <p:cNvPr id="345" name="Google Shape;345;p181"/>
          <p:cNvPicPr preferRelativeResize="0"/>
          <p:nvPr/>
        </p:nvPicPr>
        <p:blipFill rotWithShape="1">
          <a:blip r:embed="rId4">
            <a:alphaModFix/>
          </a:blip>
          <a:srcRect b="0" l="0" r="0" t="0"/>
          <a:stretch/>
        </p:blipFill>
        <p:spPr>
          <a:xfrm>
            <a:off x="5806920" y="560491"/>
            <a:ext cx="1841036" cy="1111569"/>
          </a:xfrm>
          <a:prstGeom prst="rect">
            <a:avLst/>
          </a:prstGeom>
          <a:noFill/>
          <a:ln>
            <a:noFill/>
          </a:ln>
        </p:spPr>
      </p:pic>
      <p:sp>
        <p:nvSpPr>
          <p:cNvPr id="346" name="Google Shape;346;p181"/>
          <p:cNvSpPr/>
          <p:nvPr/>
        </p:nvSpPr>
        <p:spPr>
          <a:xfrm>
            <a:off x="2793415" y="1167007"/>
            <a:ext cx="2697096" cy="369332"/>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s" sz="1000" u="none" cap="none" strike="noStrike">
                <a:solidFill>
                  <a:srgbClr val="000000"/>
                </a:solidFill>
                <a:latin typeface="Arial"/>
                <a:ea typeface="Arial"/>
                <a:cs typeface="Arial"/>
                <a:sym typeface="Arial"/>
              </a:rPr>
              <a:t>H</a:t>
            </a:r>
            <a:r>
              <a:rPr b="1" i="0" lang="es" sz="800" u="none" cap="none" strike="noStrike">
                <a:solidFill>
                  <a:srgbClr val="000000"/>
                </a:solidFill>
                <a:latin typeface="Arial"/>
                <a:ea typeface="Arial"/>
                <a:cs typeface="Arial"/>
                <a:sym typeface="Arial"/>
              </a:rPr>
              <a:t>¿El viaje te proporcionó oportunidades para establecer nuevas relaciones o amistades?</a:t>
            </a:r>
            <a:endParaRPr b="1" i="0" sz="800" u="none" cap="none" strike="noStrike">
              <a:solidFill>
                <a:srgbClr val="000000"/>
              </a:solidFill>
              <a:latin typeface="Arial"/>
              <a:ea typeface="Arial"/>
              <a:cs typeface="Arial"/>
              <a:sym typeface="Arial"/>
            </a:endParaRPr>
          </a:p>
        </p:txBody>
      </p:sp>
      <p:cxnSp>
        <p:nvCxnSpPr>
          <p:cNvPr id="347" name="Google Shape;347;p181"/>
          <p:cNvCxnSpPr>
            <a:endCxn id="345" idx="1"/>
          </p:cNvCxnSpPr>
          <p:nvPr/>
        </p:nvCxnSpPr>
        <p:spPr>
          <a:xfrm>
            <a:off x="4518120" y="806676"/>
            <a:ext cx="1288800" cy="309600"/>
          </a:xfrm>
          <a:prstGeom prst="curvedConnector3">
            <a:avLst>
              <a:gd fmla="val 50004" name="adj1"/>
            </a:avLst>
          </a:prstGeom>
          <a:noFill/>
          <a:ln cap="flat" cmpd="sng" w="9525">
            <a:solidFill>
              <a:srgbClr val="3E6EC2"/>
            </a:solidFill>
            <a:prstDash val="solid"/>
            <a:round/>
            <a:headEnd len="sm" w="sm" type="none"/>
            <a:tailEnd len="med" w="med" type="triangle"/>
          </a:ln>
        </p:spPr>
      </p:cxnSp>
      <p:sp>
        <p:nvSpPr>
          <p:cNvPr id="348" name="Google Shape;348;p181"/>
          <p:cNvSpPr/>
          <p:nvPr/>
        </p:nvSpPr>
        <p:spPr>
          <a:xfrm>
            <a:off x="1521440" y="2409668"/>
            <a:ext cx="2351581" cy="492443"/>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s" sz="1000" u="none" cap="none" strike="noStrike">
                <a:solidFill>
                  <a:srgbClr val="000000"/>
                </a:solidFill>
                <a:latin typeface="Arial"/>
                <a:ea typeface="Arial"/>
                <a:cs typeface="Arial"/>
                <a:sym typeface="Arial"/>
              </a:rPr>
              <a:t>C</a:t>
            </a:r>
            <a:r>
              <a:rPr b="1" i="0" lang="es" sz="800" u="none" cap="none" strike="noStrike">
                <a:solidFill>
                  <a:srgbClr val="000000"/>
                </a:solidFill>
                <a:latin typeface="Arial"/>
                <a:ea typeface="Arial"/>
                <a:cs typeface="Arial"/>
                <a:sym typeface="Arial"/>
              </a:rPr>
              <a:t> ¿Sientes que regresas del viaje con más energía y motivación para tus actividades diarias, incluido el trabajo?</a:t>
            </a:r>
            <a:endParaRPr b="1" i="0" sz="800" u="none" cap="none" strike="noStrike">
              <a:solidFill>
                <a:srgbClr val="000000"/>
              </a:solidFill>
              <a:latin typeface="Arial"/>
              <a:ea typeface="Arial"/>
              <a:cs typeface="Arial"/>
              <a:sym typeface="Arial"/>
            </a:endParaRPr>
          </a:p>
        </p:txBody>
      </p:sp>
      <p:sp>
        <p:nvSpPr>
          <p:cNvPr id="349" name="Google Shape;349;p181"/>
          <p:cNvSpPr/>
          <p:nvPr/>
        </p:nvSpPr>
        <p:spPr>
          <a:xfrm>
            <a:off x="4352805" y="2401984"/>
            <a:ext cx="2351581" cy="492443"/>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s" sz="1000" u="none" cap="none" strike="noStrike">
                <a:solidFill>
                  <a:srgbClr val="000000"/>
                </a:solidFill>
                <a:latin typeface="Arial"/>
                <a:ea typeface="Arial"/>
                <a:cs typeface="Arial"/>
                <a:sym typeface="Arial"/>
              </a:rPr>
              <a:t>C</a:t>
            </a:r>
            <a:r>
              <a:rPr b="1" i="0" lang="es" sz="800" u="none" cap="none" strike="noStrike">
                <a:solidFill>
                  <a:srgbClr val="000000"/>
                </a:solidFill>
                <a:latin typeface="Arial"/>
                <a:ea typeface="Arial"/>
                <a:cs typeface="Arial"/>
                <a:sym typeface="Arial"/>
              </a:rPr>
              <a:t> ¿Sientes que regresas del viaje con más energía y motivación para tus actividades diarias, incluido el trabajo?</a:t>
            </a:r>
            <a:endParaRPr b="1" i="0" sz="800" u="none" cap="none" strike="noStrike">
              <a:solidFill>
                <a:srgbClr val="000000"/>
              </a:solidFill>
              <a:latin typeface="Arial"/>
              <a:ea typeface="Arial"/>
              <a:cs typeface="Arial"/>
              <a:sym typeface="Arial"/>
            </a:endParaRPr>
          </a:p>
        </p:txBody>
      </p:sp>
      <p:sp>
        <p:nvSpPr>
          <p:cNvPr id="350" name="Google Shape;350;p181"/>
          <p:cNvSpPr/>
          <p:nvPr/>
        </p:nvSpPr>
        <p:spPr>
          <a:xfrm>
            <a:off x="240222" y="3801016"/>
            <a:ext cx="2562436" cy="369332"/>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s" sz="1000" u="none" cap="none" strike="noStrike">
                <a:solidFill>
                  <a:srgbClr val="000000"/>
                </a:solidFill>
                <a:latin typeface="Arial"/>
                <a:ea typeface="Arial"/>
                <a:cs typeface="Arial"/>
                <a:sym typeface="Arial"/>
              </a:rPr>
              <a:t>A</a:t>
            </a:r>
            <a:r>
              <a:rPr b="1" i="0" lang="es" sz="800" u="none" cap="none" strike="noStrike">
                <a:solidFill>
                  <a:srgbClr val="000000"/>
                </a:solidFill>
                <a:latin typeface="Arial"/>
                <a:ea typeface="Arial"/>
                <a:cs typeface="Arial"/>
                <a:sym typeface="Arial"/>
              </a:rPr>
              <a:t>  ¿Siente que tu bienestar mental o emocional ha mejorado como resultado del viaje?</a:t>
            </a:r>
            <a:endParaRPr b="1" i="0" sz="800" u="none" cap="none" strike="noStrike">
              <a:solidFill>
                <a:srgbClr val="000000"/>
              </a:solidFill>
              <a:latin typeface="Arial"/>
              <a:ea typeface="Arial"/>
              <a:cs typeface="Arial"/>
              <a:sym typeface="Arial"/>
            </a:endParaRPr>
          </a:p>
        </p:txBody>
      </p:sp>
      <p:sp>
        <p:nvSpPr>
          <p:cNvPr id="351" name="Google Shape;351;p181"/>
          <p:cNvSpPr/>
          <p:nvPr/>
        </p:nvSpPr>
        <p:spPr>
          <a:xfrm>
            <a:off x="2802658" y="3859768"/>
            <a:ext cx="2447558" cy="369332"/>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s" sz="1000" u="none" cap="none" strike="noStrike">
                <a:solidFill>
                  <a:srgbClr val="000000"/>
                </a:solidFill>
                <a:latin typeface="Arial"/>
                <a:ea typeface="Arial"/>
                <a:cs typeface="Arial"/>
                <a:sym typeface="Arial"/>
              </a:rPr>
              <a:t>H</a:t>
            </a:r>
            <a:r>
              <a:rPr b="1" i="0" lang="es" sz="800" u="none" cap="none" strike="noStrike">
                <a:solidFill>
                  <a:srgbClr val="000000"/>
                </a:solidFill>
                <a:latin typeface="Arial"/>
                <a:ea typeface="Arial"/>
                <a:cs typeface="Arial"/>
                <a:sym typeface="Arial"/>
              </a:rPr>
              <a:t>¿El viaje te proporcionó oportunidades para establecer nuevas relaciones o amistades?</a:t>
            </a:r>
            <a:endParaRPr b="1" i="0" sz="800" u="none" cap="none" strike="noStrike">
              <a:solidFill>
                <a:srgbClr val="000000"/>
              </a:solidFill>
              <a:latin typeface="Arial"/>
              <a:ea typeface="Arial"/>
              <a:cs typeface="Arial"/>
              <a:sym typeface="Arial"/>
            </a:endParaRPr>
          </a:p>
        </p:txBody>
      </p:sp>
      <p:sp>
        <p:nvSpPr>
          <p:cNvPr id="352" name="Google Shape;352;p181"/>
          <p:cNvSpPr/>
          <p:nvPr/>
        </p:nvSpPr>
        <p:spPr>
          <a:xfrm>
            <a:off x="5162567" y="3834550"/>
            <a:ext cx="2562436" cy="369332"/>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s" sz="1000" u="none" cap="none" strike="noStrike">
                <a:solidFill>
                  <a:srgbClr val="000000"/>
                </a:solidFill>
                <a:latin typeface="Arial"/>
                <a:ea typeface="Arial"/>
                <a:cs typeface="Arial"/>
                <a:sym typeface="Arial"/>
              </a:rPr>
              <a:t>A</a:t>
            </a:r>
            <a:r>
              <a:rPr b="1" i="0" lang="es" sz="800" u="none" cap="none" strike="noStrike">
                <a:solidFill>
                  <a:srgbClr val="000000"/>
                </a:solidFill>
                <a:latin typeface="Arial"/>
                <a:ea typeface="Arial"/>
                <a:cs typeface="Arial"/>
                <a:sym typeface="Arial"/>
              </a:rPr>
              <a:t>  ¿Siente que tu bienestar mental o emocional ha mejorado como resultado del viaje?</a:t>
            </a:r>
            <a:endParaRPr b="1" i="0" sz="800" u="none" cap="none" strike="noStrike">
              <a:solidFill>
                <a:srgbClr val="000000"/>
              </a:solidFill>
              <a:latin typeface="Arial"/>
              <a:ea typeface="Arial"/>
              <a:cs typeface="Arial"/>
              <a:sym typeface="Arial"/>
            </a:endParaRPr>
          </a:p>
        </p:txBody>
      </p:sp>
      <p:cxnSp>
        <p:nvCxnSpPr>
          <p:cNvPr id="353" name="Google Shape;353;p181"/>
          <p:cNvCxnSpPr/>
          <p:nvPr/>
        </p:nvCxnSpPr>
        <p:spPr>
          <a:xfrm>
            <a:off x="5895464" y="2092532"/>
            <a:ext cx="659400" cy="163200"/>
          </a:xfrm>
          <a:prstGeom prst="curvedConnector3">
            <a:avLst>
              <a:gd fmla="val 50011" name="adj1"/>
            </a:avLst>
          </a:prstGeom>
          <a:noFill/>
          <a:ln cap="flat" cmpd="sng" w="9525">
            <a:solidFill>
              <a:srgbClr val="3E6EC2"/>
            </a:solidFill>
            <a:prstDash val="solid"/>
            <a:round/>
            <a:headEnd len="sm" w="sm" type="none"/>
            <a:tailEnd len="med" w="med" type="triangle"/>
          </a:ln>
        </p:spPr>
      </p:cxnSp>
      <p:cxnSp>
        <p:nvCxnSpPr>
          <p:cNvPr id="354" name="Google Shape;354;p181"/>
          <p:cNvCxnSpPr/>
          <p:nvPr/>
        </p:nvCxnSpPr>
        <p:spPr>
          <a:xfrm>
            <a:off x="6627385" y="3440247"/>
            <a:ext cx="380100" cy="107700"/>
          </a:xfrm>
          <a:prstGeom prst="curvedConnector3">
            <a:avLst>
              <a:gd fmla="val 49990" name="adj1"/>
            </a:avLst>
          </a:prstGeom>
          <a:noFill/>
          <a:ln cap="flat" cmpd="sng" w="9525">
            <a:solidFill>
              <a:srgbClr val="3E6EC2"/>
            </a:solidFill>
            <a:prstDash val="solid"/>
            <a:round/>
            <a:headEnd len="sm" w="sm" type="none"/>
            <a:tailEnd len="med" w="med" type="triangle"/>
          </a:ln>
        </p:spPr>
      </p:cxnSp>
      <p:cxnSp>
        <p:nvCxnSpPr>
          <p:cNvPr id="355" name="Google Shape;355;p181"/>
          <p:cNvCxnSpPr/>
          <p:nvPr/>
        </p:nvCxnSpPr>
        <p:spPr>
          <a:xfrm>
            <a:off x="7555643" y="4701310"/>
            <a:ext cx="235200" cy="116100"/>
          </a:xfrm>
          <a:prstGeom prst="curvedConnector3">
            <a:avLst>
              <a:gd fmla="val 49989" name="adj1"/>
            </a:avLst>
          </a:prstGeom>
          <a:noFill/>
          <a:ln cap="flat" cmpd="sng" w="9525">
            <a:solidFill>
              <a:srgbClr val="3E6EC2"/>
            </a:solidFill>
            <a:prstDash val="solid"/>
            <a:round/>
            <a:headEnd len="sm" w="sm" type="none"/>
            <a:tailEnd len="med" w="med" type="triangle"/>
          </a:ln>
        </p:spPr>
      </p:cxnSp>
      <p:pic>
        <p:nvPicPr>
          <p:cNvPr id="356" name="Google Shape;356;p181"/>
          <p:cNvPicPr preferRelativeResize="0"/>
          <p:nvPr/>
        </p:nvPicPr>
        <p:blipFill rotWithShape="1">
          <a:blip r:embed="rId5">
            <a:alphaModFix/>
          </a:blip>
          <a:srcRect b="0" l="0" r="0" t="0"/>
          <a:stretch/>
        </p:blipFill>
        <p:spPr>
          <a:xfrm>
            <a:off x="7007412" y="3007431"/>
            <a:ext cx="1435181" cy="869956"/>
          </a:xfrm>
          <a:prstGeom prst="rect">
            <a:avLst/>
          </a:prstGeom>
          <a:noFill/>
          <a:ln>
            <a:noFill/>
          </a:ln>
        </p:spPr>
      </p:pic>
      <p:pic>
        <p:nvPicPr>
          <p:cNvPr id="357" name="Google Shape;357;p181"/>
          <p:cNvPicPr preferRelativeResize="0"/>
          <p:nvPr/>
        </p:nvPicPr>
        <p:blipFill rotWithShape="1">
          <a:blip r:embed="rId6">
            <a:alphaModFix/>
          </a:blip>
          <a:srcRect b="0" l="0" r="0" t="0"/>
          <a:stretch/>
        </p:blipFill>
        <p:spPr>
          <a:xfrm>
            <a:off x="6627385" y="1693098"/>
            <a:ext cx="1800000" cy="1125000"/>
          </a:xfrm>
          <a:prstGeom prst="rect">
            <a:avLst/>
          </a:prstGeom>
          <a:noFill/>
          <a:ln>
            <a:noFill/>
          </a:ln>
        </p:spPr>
      </p:pic>
      <p:pic>
        <p:nvPicPr>
          <p:cNvPr id="358" name="Google Shape;358;p181"/>
          <p:cNvPicPr preferRelativeResize="0"/>
          <p:nvPr/>
        </p:nvPicPr>
        <p:blipFill rotWithShape="1">
          <a:blip r:embed="rId7">
            <a:alphaModFix/>
          </a:blip>
          <a:srcRect b="0" l="0" r="0" t="0"/>
          <a:stretch/>
        </p:blipFill>
        <p:spPr>
          <a:xfrm>
            <a:off x="7790791" y="4339824"/>
            <a:ext cx="1307099" cy="780629"/>
          </a:xfrm>
          <a:prstGeom prst="rect">
            <a:avLst/>
          </a:prstGeom>
          <a:noFill/>
          <a:ln>
            <a:noFill/>
          </a:ln>
        </p:spPr>
      </p:pic>
      <p:sp>
        <p:nvSpPr>
          <p:cNvPr id="359" name="Google Shape;359;p181"/>
          <p:cNvSpPr txBox="1"/>
          <p:nvPr/>
        </p:nvSpPr>
        <p:spPr>
          <a:xfrm>
            <a:off x="0" y="798449"/>
            <a:ext cx="2097600" cy="1035300"/>
          </a:xfrm>
          <a:prstGeom prst="rect">
            <a:avLst/>
          </a:prstGeom>
          <a:solidFill>
            <a:srgbClr val="2038B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2300"/>
              <a:buFont typeface="Arial"/>
              <a:buNone/>
            </a:pPr>
            <a:r>
              <a:rPr lang="es" sz="1300">
                <a:solidFill>
                  <a:schemeClr val="lt1"/>
                </a:solidFill>
                <a:latin typeface="Poppins Black"/>
                <a:ea typeface="Poppins Black"/>
                <a:cs typeface="Poppins Black"/>
                <a:sym typeface="Poppins Black"/>
              </a:rPr>
              <a:t>ÁRBOL</a:t>
            </a:r>
            <a:r>
              <a:rPr i="0" lang="es" sz="1300" u="none" cap="none" strike="noStrike">
                <a:solidFill>
                  <a:schemeClr val="lt1"/>
                </a:solidFill>
                <a:latin typeface="Poppins Black"/>
                <a:ea typeface="Poppins Black"/>
                <a:cs typeface="Poppins Black"/>
                <a:sym typeface="Poppins Black"/>
              </a:rPr>
              <a:t> DE DECISIÓN</a:t>
            </a:r>
            <a:endParaRPr sz="1600">
              <a:solidFill>
                <a:schemeClr val="lt1"/>
              </a:solidFill>
              <a:latin typeface="Poppins Black"/>
              <a:ea typeface="Poppins Black"/>
              <a:cs typeface="Poppins Black"/>
              <a:sym typeface="Poppins Black"/>
            </a:endParaRPr>
          </a:p>
          <a:p>
            <a:pPr indent="0" lvl="0" marL="0" marR="0" rtl="0" algn="ctr">
              <a:lnSpc>
                <a:spcPct val="100000"/>
              </a:lnSpc>
              <a:spcBef>
                <a:spcPts val="0"/>
              </a:spcBef>
              <a:spcAft>
                <a:spcPts val="0"/>
              </a:spcAft>
              <a:buClr>
                <a:srgbClr val="000000"/>
              </a:buClr>
              <a:buSzPts val="2300"/>
              <a:buFont typeface="Arial"/>
              <a:buNone/>
            </a:pPr>
            <a:r>
              <a:rPr i="0" lang="es" sz="1100" u="none" cap="none" strike="noStrike">
                <a:solidFill>
                  <a:schemeClr val="lt1"/>
                </a:solidFill>
                <a:latin typeface="Poppins ExtraBold"/>
                <a:ea typeface="Poppins ExtraBold"/>
                <a:cs typeface="Poppins ExtraBold"/>
                <a:sym typeface="Poppins ExtraBold"/>
              </a:rPr>
              <a:t>Para la muestra en General</a:t>
            </a:r>
            <a:endParaRPr i="0" sz="600" u="none" cap="none" strike="noStrike">
              <a:solidFill>
                <a:schemeClr val="lt1"/>
              </a:solidFill>
              <a:latin typeface="Poppins"/>
              <a:ea typeface="Poppins"/>
              <a:cs typeface="Poppins"/>
              <a:sym typeface="Poppins"/>
            </a:endParaRPr>
          </a:p>
        </p:txBody>
      </p:sp>
      <p:sp>
        <p:nvSpPr>
          <p:cNvPr id="360" name="Google Shape;360;p181"/>
          <p:cNvSpPr/>
          <p:nvPr/>
        </p:nvSpPr>
        <p:spPr>
          <a:xfrm>
            <a:off x="7541625" y="0"/>
            <a:ext cx="1602374" cy="1247078"/>
          </a:xfrm>
          <a:custGeom>
            <a:rect b="b" l="l" r="r" t="t"/>
            <a:pathLst>
              <a:path extrusionOk="0" h="64952" w="83457">
                <a:moveTo>
                  <a:pt x="83457" y="0"/>
                </a:moveTo>
                <a:lnTo>
                  <a:pt x="0" y="0"/>
                </a:lnTo>
                <a:lnTo>
                  <a:pt x="83457" y="64952"/>
                </a:lnTo>
                <a:close/>
              </a:path>
            </a:pathLst>
          </a:custGeom>
          <a:solidFill>
            <a:srgbClr val="2038B2"/>
          </a:solidFill>
          <a:ln>
            <a:noFill/>
          </a:ln>
        </p:spPr>
      </p:sp>
      <p:pic>
        <p:nvPicPr>
          <p:cNvPr id="361" name="Google Shape;361;p181"/>
          <p:cNvPicPr preferRelativeResize="0"/>
          <p:nvPr/>
        </p:nvPicPr>
        <p:blipFill rotWithShape="1">
          <a:blip r:embed="rId8">
            <a:alphaModFix/>
          </a:blip>
          <a:srcRect b="50556" l="25730" r="24940" t="0"/>
          <a:stretch/>
        </p:blipFill>
        <p:spPr>
          <a:xfrm>
            <a:off x="8399514" y="188761"/>
            <a:ext cx="519553" cy="30135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65" name="Shape 365"/>
        <p:cNvGrpSpPr/>
        <p:nvPr/>
      </p:nvGrpSpPr>
      <p:grpSpPr>
        <a:xfrm>
          <a:off x="0" y="0"/>
          <a:ext cx="0" cy="0"/>
          <a:chOff x="0" y="0"/>
          <a:chExt cx="0" cy="0"/>
        </a:xfrm>
      </p:grpSpPr>
      <p:pic>
        <p:nvPicPr>
          <p:cNvPr id="366" name="Google Shape;366;p182"/>
          <p:cNvPicPr preferRelativeResize="0"/>
          <p:nvPr/>
        </p:nvPicPr>
        <p:blipFill rotWithShape="1">
          <a:blip r:embed="rId3">
            <a:alphaModFix/>
          </a:blip>
          <a:srcRect b="0" l="0" r="0" t="576"/>
          <a:stretch/>
        </p:blipFill>
        <p:spPr>
          <a:xfrm>
            <a:off x="772450" y="6500"/>
            <a:ext cx="7122700" cy="5113950"/>
          </a:xfrm>
          <a:prstGeom prst="rect">
            <a:avLst/>
          </a:prstGeom>
          <a:noFill/>
          <a:ln>
            <a:noFill/>
          </a:ln>
        </p:spPr>
      </p:pic>
      <p:sp>
        <p:nvSpPr>
          <p:cNvPr id="367" name="Google Shape;367;p182"/>
          <p:cNvSpPr/>
          <p:nvPr/>
        </p:nvSpPr>
        <p:spPr>
          <a:xfrm>
            <a:off x="1350150" y="6500"/>
            <a:ext cx="5967300" cy="523200"/>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i="0" lang="es" sz="1400" u="none" cap="none" strike="noStrike">
                <a:solidFill>
                  <a:srgbClr val="000000"/>
                </a:solidFill>
                <a:latin typeface="Poppins"/>
                <a:ea typeface="Poppins"/>
                <a:cs typeface="Poppins"/>
                <a:sym typeface="Poppins"/>
              </a:rPr>
              <a:t>¿Dirías que  tu nivel de bienestar general después de participar en algún plan turístico de Comfandi fue bueno o excelente?</a:t>
            </a:r>
            <a:endParaRPr>
              <a:latin typeface="Poppins"/>
              <a:ea typeface="Poppins"/>
              <a:cs typeface="Poppins"/>
              <a:sym typeface="Poppins"/>
            </a:endParaRPr>
          </a:p>
        </p:txBody>
      </p:sp>
      <p:pic>
        <p:nvPicPr>
          <p:cNvPr id="368" name="Google Shape;368;p182"/>
          <p:cNvPicPr preferRelativeResize="0"/>
          <p:nvPr/>
        </p:nvPicPr>
        <p:blipFill rotWithShape="1">
          <a:blip r:embed="rId4">
            <a:alphaModFix/>
          </a:blip>
          <a:srcRect b="0" l="0" r="0" t="0"/>
          <a:stretch/>
        </p:blipFill>
        <p:spPr>
          <a:xfrm>
            <a:off x="5806920" y="560491"/>
            <a:ext cx="1841036" cy="1111569"/>
          </a:xfrm>
          <a:prstGeom prst="rect">
            <a:avLst/>
          </a:prstGeom>
          <a:noFill/>
          <a:ln>
            <a:noFill/>
          </a:ln>
        </p:spPr>
      </p:pic>
      <p:sp>
        <p:nvSpPr>
          <p:cNvPr id="369" name="Google Shape;369;p182"/>
          <p:cNvSpPr/>
          <p:nvPr/>
        </p:nvSpPr>
        <p:spPr>
          <a:xfrm>
            <a:off x="2793415" y="1167007"/>
            <a:ext cx="2697096" cy="369332"/>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s" sz="1000" u="none" cap="none" strike="noStrike">
                <a:solidFill>
                  <a:srgbClr val="000000"/>
                </a:solidFill>
                <a:latin typeface="Arial"/>
                <a:ea typeface="Arial"/>
                <a:cs typeface="Arial"/>
                <a:sym typeface="Arial"/>
              </a:rPr>
              <a:t>H</a:t>
            </a:r>
            <a:r>
              <a:rPr b="1" i="0" lang="es" sz="800" u="none" cap="none" strike="noStrike">
                <a:solidFill>
                  <a:srgbClr val="000000"/>
                </a:solidFill>
                <a:latin typeface="Arial"/>
                <a:ea typeface="Arial"/>
                <a:cs typeface="Arial"/>
                <a:sym typeface="Arial"/>
              </a:rPr>
              <a:t>¿El viaje te proporcionó oportunidades para establecer nuevas relaciones o amistades?</a:t>
            </a:r>
            <a:endParaRPr b="1" i="0" sz="800" u="none" cap="none" strike="noStrike">
              <a:solidFill>
                <a:srgbClr val="000000"/>
              </a:solidFill>
              <a:latin typeface="Arial"/>
              <a:ea typeface="Arial"/>
              <a:cs typeface="Arial"/>
              <a:sym typeface="Arial"/>
            </a:endParaRPr>
          </a:p>
        </p:txBody>
      </p:sp>
      <p:cxnSp>
        <p:nvCxnSpPr>
          <p:cNvPr id="370" name="Google Shape;370;p182"/>
          <p:cNvCxnSpPr>
            <a:endCxn id="368" idx="1"/>
          </p:cNvCxnSpPr>
          <p:nvPr/>
        </p:nvCxnSpPr>
        <p:spPr>
          <a:xfrm>
            <a:off x="4518120" y="806676"/>
            <a:ext cx="1288800" cy="309600"/>
          </a:xfrm>
          <a:prstGeom prst="curvedConnector3">
            <a:avLst>
              <a:gd fmla="val 50004" name="adj1"/>
            </a:avLst>
          </a:prstGeom>
          <a:noFill/>
          <a:ln cap="flat" cmpd="sng" w="9525">
            <a:solidFill>
              <a:srgbClr val="3E6EC2"/>
            </a:solidFill>
            <a:prstDash val="solid"/>
            <a:round/>
            <a:headEnd len="sm" w="sm" type="none"/>
            <a:tailEnd len="med" w="med" type="triangle"/>
          </a:ln>
        </p:spPr>
      </p:cxnSp>
      <p:sp>
        <p:nvSpPr>
          <p:cNvPr id="371" name="Google Shape;371;p182"/>
          <p:cNvSpPr/>
          <p:nvPr/>
        </p:nvSpPr>
        <p:spPr>
          <a:xfrm>
            <a:off x="1521440" y="2409668"/>
            <a:ext cx="2351581" cy="492443"/>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s" sz="1000" u="none" cap="none" strike="noStrike">
                <a:solidFill>
                  <a:srgbClr val="000000"/>
                </a:solidFill>
                <a:latin typeface="Arial"/>
                <a:ea typeface="Arial"/>
                <a:cs typeface="Arial"/>
                <a:sym typeface="Arial"/>
              </a:rPr>
              <a:t>C</a:t>
            </a:r>
            <a:r>
              <a:rPr b="1" i="0" lang="es" sz="800" u="none" cap="none" strike="noStrike">
                <a:solidFill>
                  <a:srgbClr val="000000"/>
                </a:solidFill>
                <a:latin typeface="Arial"/>
                <a:ea typeface="Arial"/>
                <a:cs typeface="Arial"/>
                <a:sym typeface="Arial"/>
              </a:rPr>
              <a:t> ¿Sientes que regresas del viaje con más energía y motivación para tus actividades diarias, incluido el trabajo?</a:t>
            </a:r>
            <a:endParaRPr b="1" i="0" sz="800" u="none" cap="none" strike="noStrike">
              <a:solidFill>
                <a:srgbClr val="000000"/>
              </a:solidFill>
              <a:latin typeface="Arial"/>
              <a:ea typeface="Arial"/>
              <a:cs typeface="Arial"/>
              <a:sym typeface="Arial"/>
            </a:endParaRPr>
          </a:p>
        </p:txBody>
      </p:sp>
      <p:sp>
        <p:nvSpPr>
          <p:cNvPr id="372" name="Google Shape;372;p182"/>
          <p:cNvSpPr/>
          <p:nvPr/>
        </p:nvSpPr>
        <p:spPr>
          <a:xfrm>
            <a:off x="4352805" y="2401984"/>
            <a:ext cx="2351581" cy="492443"/>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s" sz="1000" u="none" cap="none" strike="noStrike">
                <a:solidFill>
                  <a:srgbClr val="000000"/>
                </a:solidFill>
                <a:latin typeface="Arial"/>
                <a:ea typeface="Arial"/>
                <a:cs typeface="Arial"/>
                <a:sym typeface="Arial"/>
              </a:rPr>
              <a:t>C</a:t>
            </a:r>
            <a:r>
              <a:rPr b="1" i="0" lang="es" sz="800" u="none" cap="none" strike="noStrike">
                <a:solidFill>
                  <a:srgbClr val="000000"/>
                </a:solidFill>
                <a:latin typeface="Arial"/>
                <a:ea typeface="Arial"/>
                <a:cs typeface="Arial"/>
                <a:sym typeface="Arial"/>
              </a:rPr>
              <a:t> ¿Sientes que regresas del viaje con más energía y motivación para tus actividades diarias, incluido el trabajo?</a:t>
            </a:r>
            <a:endParaRPr b="1" i="0" sz="800" u="none" cap="none" strike="noStrike">
              <a:solidFill>
                <a:srgbClr val="000000"/>
              </a:solidFill>
              <a:latin typeface="Arial"/>
              <a:ea typeface="Arial"/>
              <a:cs typeface="Arial"/>
              <a:sym typeface="Arial"/>
            </a:endParaRPr>
          </a:p>
        </p:txBody>
      </p:sp>
      <p:sp>
        <p:nvSpPr>
          <p:cNvPr id="373" name="Google Shape;373;p182"/>
          <p:cNvSpPr/>
          <p:nvPr/>
        </p:nvSpPr>
        <p:spPr>
          <a:xfrm>
            <a:off x="240222" y="3801016"/>
            <a:ext cx="2562436" cy="369332"/>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s" sz="1000" u="none" cap="none" strike="noStrike">
                <a:solidFill>
                  <a:srgbClr val="000000"/>
                </a:solidFill>
                <a:latin typeface="Arial"/>
                <a:ea typeface="Arial"/>
                <a:cs typeface="Arial"/>
                <a:sym typeface="Arial"/>
              </a:rPr>
              <a:t>A</a:t>
            </a:r>
            <a:r>
              <a:rPr b="1" i="0" lang="es" sz="800" u="none" cap="none" strike="noStrike">
                <a:solidFill>
                  <a:srgbClr val="000000"/>
                </a:solidFill>
                <a:latin typeface="Arial"/>
                <a:ea typeface="Arial"/>
                <a:cs typeface="Arial"/>
                <a:sym typeface="Arial"/>
              </a:rPr>
              <a:t>  ¿Siente que tu bienestar mental o emocional ha mejorado como resultado del viaje?</a:t>
            </a:r>
            <a:endParaRPr b="1" i="0" sz="800" u="none" cap="none" strike="noStrike">
              <a:solidFill>
                <a:srgbClr val="000000"/>
              </a:solidFill>
              <a:latin typeface="Arial"/>
              <a:ea typeface="Arial"/>
              <a:cs typeface="Arial"/>
              <a:sym typeface="Arial"/>
            </a:endParaRPr>
          </a:p>
        </p:txBody>
      </p:sp>
      <p:sp>
        <p:nvSpPr>
          <p:cNvPr id="374" name="Google Shape;374;p182"/>
          <p:cNvSpPr/>
          <p:nvPr/>
        </p:nvSpPr>
        <p:spPr>
          <a:xfrm>
            <a:off x="2802658" y="3859768"/>
            <a:ext cx="2447558" cy="369332"/>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s" sz="1000" u="none" cap="none" strike="noStrike">
                <a:solidFill>
                  <a:srgbClr val="000000"/>
                </a:solidFill>
                <a:latin typeface="Arial"/>
                <a:ea typeface="Arial"/>
                <a:cs typeface="Arial"/>
                <a:sym typeface="Arial"/>
              </a:rPr>
              <a:t>H</a:t>
            </a:r>
            <a:r>
              <a:rPr b="1" i="0" lang="es" sz="800" u="none" cap="none" strike="noStrike">
                <a:solidFill>
                  <a:srgbClr val="000000"/>
                </a:solidFill>
                <a:latin typeface="Arial"/>
                <a:ea typeface="Arial"/>
                <a:cs typeface="Arial"/>
                <a:sym typeface="Arial"/>
              </a:rPr>
              <a:t>¿El viaje te proporcionó oportunidades para establecer nuevas relaciones o amistades?</a:t>
            </a:r>
            <a:endParaRPr b="1" i="0" sz="800" u="none" cap="none" strike="noStrike">
              <a:solidFill>
                <a:srgbClr val="000000"/>
              </a:solidFill>
              <a:latin typeface="Arial"/>
              <a:ea typeface="Arial"/>
              <a:cs typeface="Arial"/>
              <a:sym typeface="Arial"/>
            </a:endParaRPr>
          </a:p>
        </p:txBody>
      </p:sp>
      <p:sp>
        <p:nvSpPr>
          <p:cNvPr id="375" name="Google Shape;375;p182"/>
          <p:cNvSpPr/>
          <p:nvPr/>
        </p:nvSpPr>
        <p:spPr>
          <a:xfrm>
            <a:off x="5162567" y="3834550"/>
            <a:ext cx="2562436" cy="369332"/>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s" sz="1000" u="none" cap="none" strike="noStrike">
                <a:solidFill>
                  <a:srgbClr val="000000"/>
                </a:solidFill>
                <a:latin typeface="Arial"/>
                <a:ea typeface="Arial"/>
                <a:cs typeface="Arial"/>
                <a:sym typeface="Arial"/>
              </a:rPr>
              <a:t>A</a:t>
            </a:r>
            <a:r>
              <a:rPr b="1" i="0" lang="es" sz="800" u="none" cap="none" strike="noStrike">
                <a:solidFill>
                  <a:srgbClr val="000000"/>
                </a:solidFill>
                <a:latin typeface="Arial"/>
                <a:ea typeface="Arial"/>
                <a:cs typeface="Arial"/>
                <a:sym typeface="Arial"/>
              </a:rPr>
              <a:t>  ¿Siente que tu bienestar mental o emocional ha mejorado como resultado del viaje?</a:t>
            </a:r>
            <a:endParaRPr b="1" i="0" sz="800" u="none" cap="none" strike="noStrike">
              <a:solidFill>
                <a:srgbClr val="000000"/>
              </a:solidFill>
              <a:latin typeface="Arial"/>
              <a:ea typeface="Arial"/>
              <a:cs typeface="Arial"/>
              <a:sym typeface="Arial"/>
            </a:endParaRPr>
          </a:p>
        </p:txBody>
      </p:sp>
      <p:cxnSp>
        <p:nvCxnSpPr>
          <p:cNvPr id="376" name="Google Shape;376;p182"/>
          <p:cNvCxnSpPr/>
          <p:nvPr/>
        </p:nvCxnSpPr>
        <p:spPr>
          <a:xfrm>
            <a:off x="5895464" y="2092532"/>
            <a:ext cx="659400" cy="163200"/>
          </a:xfrm>
          <a:prstGeom prst="curvedConnector3">
            <a:avLst>
              <a:gd fmla="val 50011" name="adj1"/>
            </a:avLst>
          </a:prstGeom>
          <a:noFill/>
          <a:ln cap="flat" cmpd="sng" w="9525">
            <a:solidFill>
              <a:srgbClr val="3E6EC2"/>
            </a:solidFill>
            <a:prstDash val="solid"/>
            <a:round/>
            <a:headEnd len="sm" w="sm" type="none"/>
            <a:tailEnd len="med" w="med" type="triangle"/>
          </a:ln>
        </p:spPr>
      </p:cxnSp>
      <p:cxnSp>
        <p:nvCxnSpPr>
          <p:cNvPr id="377" name="Google Shape;377;p182"/>
          <p:cNvCxnSpPr/>
          <p:nvPr/>
        </p:nvCxnSpPr>
        <p:spPr>
          <a:xfrm>
            <a:off x="6627385" y="3440247"/>
            <a:ext cx="380100" cy="107700"/>
          </a:xfrm>
          <a:prstGeom prst="curvedConnector3">
            <a:avLst>
              <a:gd fmla="val 49990" name="adj1"/>
            </a:avLst>
          </a:prstGeom>
          <a:noFill/>
          <a:ln cap="flat" cmpd="sng" w="9525">
            <a:solidFill>
              <a:srgbClr val="3E6EC2"/>
            </a:solidFill>
            <a:prstDash val="solid"/>
            <a:round/>
            <a:headEnd len="sm" w="sm" type="none"/>
            <a:tailEnd len="med" w="med" type="triangle"/>
          </a:ln>
        </p:spPr>
      </p:cxnSp>
      <p:cxnSp>
        <p:nvCxnSpPr>
          <p:cNvPr id="378" name="Google Shape;378;p182"/>
          <p:cNvCxnSpPr/>
          <p:nvPr/>
        </p:nvCxnSpPr>
        <p:spPr>
          <a:xfrm>
            <a:off x="7555643" y="4701310"/>
            <a:ext cx="235200" cy="116100"/>
          </a:xfrm>
          <a:prstGeom prst="curvedConnector3">
            <a:avLst>
              <a:gd fmla="val 49989" name="adj1"/>
            </a:avLst>
          </a:prstGeom>
          <a:noFill/>
          <a:ln cap="flat" cmpd="sng" w="9525">
            <a:solidFill>
              <a:srgbClr val="3E6EC2"/>
            </a:solidFill>
            <a:prstDash val="solid"/>
            <a:round/>
            <a:headEnd len="sm" w="sm" type="none"/>
            <a:tailEnd len="med" w="med" type="triangle"/>
          </a:ln>
        </p:spPr>
      </p:cxnSp>
      <p:pic>
        <p:nvPicPr>
          <p:cNvPr id="379" name="Google Shape;379;p182"/>
          <p:cNvPicPr preferRelativeResize="0"/>
          <p:nvPr/>
        </p:nvPicPr>
        <p:blipFill rotWithShape="1">
          <a:blip r:embed="rId5">
            <a:alphaModFix/>
          </a:blip>
          <a:srcRect b="0" l="0" r="0" t="0"/>
          <a:stretch/>
        </p:blipFill>
        <p:spPr>
          <a:xfrm>
            <a:off x="7007412" y="3007431"/>
            <a:ext cx="1435181" cy="869956"/>
          </a:xfrm>
          <a:prstGeom prst="rect">
            <a:avLst/>
          </a:prstGeom>
          <a:noFill/>
          <a:ln>
            <a:noFill/>
          </a:ln>
        </p:spPr>
      </p:pic>
      <p:pic>
        <p:nvPicPr>
          <p:cNvPr id="380" name="Google Shape;380;p182"/>
          <p:cNvPicPr preferRelativeResize="0"/>
          <p:nvPr/>
        </p:nvPicPr>
        <p:blipFill rotWithShape="1">
          <a:blip r:embed="rId6">
            <a:alphaModFix/>
          </a:blip>
          <a:srcRect b="0" l="0" r="0" t="0"/>
          <a:stretch/>
        </p:blipFill>
        <p:spPr>
          <a:xfrm>
            <a:off x="6627385" y="1693098"/>
            <a:ext cx="1800000" cy="1125000"/>
          </a:xfrm>
          <a:prstGeom prst="rect">
            <a:avLst/>
          </a:prstGeom>
          <a:noFill/>
          <a:ln>
            <a:noFill/>
          </a:ln>
        </p:spPr>
      </p:pic>
      <p:pic>
        <p:nvPicPr>
          <p:cNvPr id="381" name="Google Shape;381;p182"/>
          <p:cNvPicPr preferRelativeResize="0"/>
          <p:nvPr/>
        </p:nvPicPr>
        <p:blipFill rotWithShape="1">
          <a:blip r:embed="rId7">
            <a:alphaModFix/>
          </a:blip>
          <a:srcRect b="0" l="0" r="0" t="0"/>
          <a:stretch/>
        </p:blipFill>
        <p:spPr>
          <a:xfrm>
            <a:off x="7790791" y="4339824"/>
            <a:ext cx="1307099" cy="780629"/>
          </a:xfrm>
          <a:prstGeom prst="rect">
            <a:avLst/>
          </a:prstGeom>
          <a:noFill/>
          <a:ln>
            <a:noFill/>
          </a:ln>
        </p:spPr>
      </p:pic>
      <p:sp>
        <p:nvSpPr>
          <p:cNvPr id="382" name="Google Shape;382;p182"/>
          <p:cNvSpPr txBox="1"/>
          <p:nvPr/>
        </p:nvSpPr>
        <p:spPr>
          <a:xfrm>
            <a:off x="0" y="798449"/>
            <a:ext cx="2097600" cy="1035300"/>
          </a:xfrm>
          <a:prstGeom prst="rect">
            <a:avLst/>
          </a:prstGeom>
          <a:solidFill>
            <a:srgbClr val="2038B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2300"/>
              <a:buFont typeface="Arial"/>
              <a:buNone/>
            </a:pPr>
            <a:r>
              <a:rPr lang="es" sz="1300">
                <a:solidFill>
                  <a:schemeClr val="lt1"/>
                </a:solidFill>
                <a:latin typeface="Poppins Black"/>
                <a:ea typeface="Poppins Black"/>
                <a:cs typeface="Poppins Black"/>
                <a:sym typeface="Poppins Black"/>
              </a:rPr>
              <a:t>ÁRBOL</a:t>
            </a:r>
            <a:r>
              <a:rPr i="0" lang="es" sz="1300" u="none" cap="none" strike="noStrike">
                <a:solidFill>
                  <a:schemeClr val="lt1"/>
                </a:solidFill>
                <a:latin typeface="Poppins Black"/>
                <a:ea typeface="Poppins Black"/>
                <a:cs typeface="Poppins Black"/>
                <a:sym typeface="Poppins Black"/>
              </a:rPr>
              <a:t> DE DECISIÓN</a:t>
            </a:r>
            <a:endParaRPr sz="1600">
              <a:solidFill>
                <a:schemeClr val="lt1"/>
              </a:solidFill>
              <a:latin typeface="Poppins Black"/>
              <a:ea typeface="Poppins Black"/>
              <a:cs typeface="Poppins Black"/>
              <a:sym typeface="Poppins Black"/>
            </a:endParaRPr>
          </a:p>
          <a:p>
            <a:pPr indent="0" lvl="0" marL="0" marR="0" rtl="0" algn="ctr">
              <a:lnSpc>
                <a:spcPct val="100000"/>
              </a:lnSpc>
              <a:spcBef>
                <a:spcPts val="0"/>
              </a:spcBef>
              <a:spcAft>
                <a:spcPts val="0"/>
              </a:spcAft>
              <a:buClr>
                <a:srgbClr val="000000"/>
              </a:buClr>
              <a:buSzPts val="2300"/>
              <a:buFont typeface="Arial"/>
              <a:buNone/>
            </a:pPr>
            <a:r>
              <a:rPr i="0" lang="es" sz="1100" u="none" cap="none" strike="noStrike">
                <a:solidFill>
                  <a:schemeClr val="lt1"/>
                </a:solidFill>
                <a:latin typeface="Poppins ExtraBold"/>
                <a:ea typeface="Poppins ExtraBold"/>
                <a:cs typeface="Poppins ExtraBold"/>
                <a:sym typeface="Poppins ExtraBold"/>
              </a:rPr>
              <a:t>Para la muestra en General</a:t>
            </a:r>
            <a:endParaRPr i="0" sz="600" u="none" cap="none" strike="noStrike">
              <a:solidFill>
                <a:schemeClr val="lt1"/>
              </a:solidFill>
              <a:latin typeface="Poppins"/>
              <a:ea typeface="Poppins"/>
              <a:cs typeface="Poppins"/>
              <a:sym typeface="Poppins"/>
            </a:endParaRPr>
          </a:p>
        </p:txBody>
      </p:sp>
      <p:sp>
        <p:nvSpPr>
          <p:cNvPr id="383" name="Google Shape;383;p182"/>
          <p:cNvSpPr/>
          <p:nvPr/>
        </p:nvSpPr>
        <p:spPr>
          <a:xfrm>
            <a:off x="7541625" y="0"/>
            <a:ext cx="1602374" cy="1247078"/>
          </a:xfrm>
          <a:custGeom>
            <a:rect b="b" l="l" r="r" t="t"/>
            <a:pathLst>
              <a:path extrusionOk="0" h="64952" w="83457">
                <a:moveTo>
                  <a:pt x="83457" y="0"/>
                </a:moveTo>
                <a:lnTo>
                  <a:pt x="0" y="0"/>
                </a:lnTo>
                <a:lnTo>
                  <a:pt x="83457" y="64952"/>
                </a:lnTo>
                <a:close/>
              </a:path>
            </a:pathLst>
          </a:custGeom>
          <a:solidFill>
            <a:srgbClr val="2038B2"/>
          </a:solidFill>
          <a:ln>
            <a:noFill/>
          </a:ln>
        </p:spPr>
      </p:sp>
      <p:pic>
        <p:nvPicPr>
          <p:cNvPr id="384" name="Google Shape;384;p182"/>
          <p:cNvPicPr preferRelativeResize="0"/>
          <p:nvPr/>
        </p:nvPicPr>
        <p:blipFill rotWithShape="1">
          <a:blip r:embed="rId8">
            <a:alphaModFix/>
          </a:blip>
          <a:srcRect b="50556" l="25730" r="24940" t="0"/>
          <a:stretch/>
        </p:blipFill>
        <p:spPr>
          <a:xfrm>
            <a:off x="8399514" y="188761"/>
            <a:ext cx="519553" cy="30135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pic>
        <p:nvPicPr>
          <p:cNvPr id="389" name="Google Shape;389;p183"/>
          <p:cNvPicPr preferRelativeResize="0"/>
          <p:nvPr/>
        </p:nvPicPr>
        <p:blipFill rotWithShape="1">
          <a:blip r:embed="rId3">
            <a:alphaModFix/>
          </a:blip>
          <a:srcRect b="0" l="0" r="0" t="0"/>
          <a:stretch/>
        </p:blipFill>
        <p:spPr>
          <a:xfrm>
            <a:off x="1723341" y="0"/>
            <a:ext cx="5697317" cy="5143500"/>
          </a:xfrm>
          <a:prstGeom prst="rect">
            <a:avLst/>
          </a:prstGeom>
          <a:noFill/>
          <a:ln>
            <a:noFill/>
          </a:ln>
        </p:spPr>
      </p:pic>
      <p:sp>
        <p:nvSpPr>
          <p:cNvPr id="390" name="Google Shape;390;p183"/>
          <p:cNvSpPr/>
          <p:nvPr/>
        </p:nvSpPr>
        <p:spPr>
          <a:xfrm>
            <a:off x="2241395" y="176028"/>
            <a:ext cx="5179263" cy="523220"/>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i="0" lang="es" sz="1300" u="none" cap="none" strike="noStrike">
                <a:solidFill>
                  <a:srgbClr val="000000"/>
                </a:solidFill>
                <a:latin typeface="Poppins"/>
                <a:ea typeface="Poppins"/>
                <a:cs typeface="Poppins"/>
                <a:sym typeface="Poppins"/>
              </a:rPr>
              <a:t>¿Dirías que  tu nivel de bienestar general después de participar en algún plan turístico en Comfandi fue bueno o excelente?</a:t>
            </a:r>
            <a:endParaRPr sz="1300">
              <a:latin typeface="Poppins"/>
              <a:ea typeface="Poppins"/>
              <a:cs typeface="Poppins"/>
              <a:sym typeface="Poppins"/>
            </a:endParaRPr>
          </a:p>
        </p:txBody>
      </p:sp>
      <p:sp>
        <p:nvSpPr>
          <p:cNvPr id="391" name="Google Shape;391;p183"/>
          <p:cNvSpPr txBox="1"/>
          <p:nvPr/>
        </p:nvSpPr>
        <p:spPr>
          <a:xfrm>
            <a:off x="82550" y="1892300"/>
            <a:ext cx="1924200" cy="16932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None/>
            </a:pPr>
            <a:r>
              <a:rPr i="0" lang="es" sz="1300" u="none" cap="none" strike="noStrike">
                <a:solidFill>
                  <a:srgbClr val="000000"/>
                </a:solidFill>
                <a:latin typeface="Poppins"/>
                <a:ea typeface="Poppins"/>
                <a:cs typeface="Poppins"/>
                <a:sym typeface="Poppins"/>
              </a:rPr>
              <a:t>Para los usuarios de Comfandi, las variables siguen siendo las mismas, sin embargo el tamaño de muestra limita la integración de nuevas variables</a:t>
            </a:r>
            <a:endParaRPr sz="1300">
              <a:latin typeface="Poppins"/>
              <a:ea typeface="Poppins"/>
              <a:cs typeface="Poppins"/>
              <a:sym typeface="Poppins"/>
            </a:endParaRPr>
          </a:p>
        </p:txBody>
      </p:sp>
      <p:sp>
        <p:nvSpPr>
          <p:cNvPr id="392" name="Google Shape;392;p183"/>
          <p:cNvSpPr/>
          <p:nvPr/>
        </p:nvSpPr>
        <p:spPr>
          <a:xfrm>
            <a:off x="7541625" y="0"/>
            <a:ext cx="1602374" cy="1247078"/>
          </a:xfrm>
          <a:custGeom>
            <a:rect b="b" l="l" r="r" t="t"/>
            <a:pathLst>
              <a:path extrusionOk="0" h="64952" w="83457">
                <a:moveTo>
                  <a:pt x="83457" y="0"/>
                </a:moveTo>
                <a:lnTo>
                  <a:pt x="0" y="0"/>
                </a:lnTo>
                <a:lnTo>
                  <a:pt x="83457" y="64952"/>
                </a:lnTo>
                <a:close/>
              </a:path>
            </a:pathLst>
          </a:custGeom>
          <a:solidFill>
            <a:srgbClr val="2038B2"/>
          </a:solidFill>
          <a:ln>
            <a:noFill/>
          </a:ln>
        </p:spPr>
      </p:sp>
      <p:pic>
        <p:nvPicPr>
          <p:cNvPr id="393" name="Google Shape;393;p183"/>
          <p:cNvPicPr preferRelativeResize="0"/>
          <p:nvPr/>
        </p:nvPicPr>
        <p:blipFill rotWithShape="1">
          <a:blip r:embed="rId4">
            <a:alphaModFix/>
          </a:blip>
          <a:srcRect b="50556" l="25730" r="24940" t="0"/>
          <a:stretch/>
        </p:blipFill>
        <p:spPr>
          <a:xfrm>
            <a:off x="8399514" y="188761"/>
            <a:ext cx="519553" cy="301355"/>
          </a:xfrm>
          <a:prstGeom prst="rect">
            <a:avLst/>
          </a:prstGeom>
          <a:noFill/>
          <a:ln>
            <a:noFill/>
          </a:ln>
        </p:spPr>
      </p:pic>
      <p:sp>
        <p:nvSpPr>
          <p:cNvPr id="394" name="Google Shape;394;p183"/>
          <p:cNvSpPr txBox="1"/>
          <p:nvPr/>
        </p:nvSpPr>
        <p:spPr>
          <a:xfrm>
            <a:off x="0" y="798449"/>
            <a:ext cx="2097600" cy="1035300"/>
          </a:xfrm>
          <a:prstGeom prst="rect">
            <a:avLst/>
          </a:prstGeom>
          <a:solidFill>
            <a:srgbClr val="C00000"/>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2300"/>
              <a:buFont typeface="Arial"/>
              <a:buNone/>
            </a:pPr>
            <a:r>
              <a:rPr lang="es" sz="1300">
                <a:solidFill>
                  <a:schemeClr val="lt1"/>
                </a:solidFill>
                <a:latin typeface="Poppins Black"/>
                <a:ea typeface="Poppins Black"/>
                <a:cs typeface="Poppins Black"/>
                <a:sym typeface="Poppins Black"/>
              </a:rPr>
              <a:t>ÁRBOL</a:t>
            </a:r>
            <a:r>
              <a:rPr i="0" lang="es" sz="1300" u="none" cap="none" strike="noStrike">
                <a:solidFill>
                  <a:schemeClr val="lt1"/>
                </a:solidFill>
                <a:latin typeface="Poppins Black"/>
                <a:ea typeface="Poppins Black"/>
                <a:cs typeface="Poppins Black"/>
                <a:sym typeface="Poppins Black"/>
              </a:rPr>
              <a:t> DE DECISIÓN</a:t>
            </a:r>
            <a:endParaRPr sz="1600">
              <a:solidFill>
                <a:schemeClr val="lt1"/>
              </a:solidFill>
              <a:latin typeface="Poppins Black"/>
              <a:ea typeface="Poppins Black"/>
              <a:cs typeface="Poppins Black"/>
              <a:sym typeface="Poppins Black"/>
            </a:endParaRPr>
          </a:p>
          <a:p>
            <a:pPr indent="0" lvl="0" marL="0" marR="0" rtl="0" algn="ctr">
              <a:lnSpc>
                <a:spcPct val="100000"/>
              </a:lnSpc>
              <a:spcBef>
                <a:spcPts val="0"/>
              </a:spcBef>
              <a:spcAft>
                <a:spcPts val="0"/>
              </a:spcAft>
              <a:buClr>
                <a:srgbClr val="000000"/>
              </a:buClr>
              <a:buSzPts val="2300"/>
              <a:buFont typeface="Arial"/>
              <a:buNone/>
            </a:pPr>
            <a:r>
              <a:rPr i="0" lang="es" sz="1100" u="none" cap="none" strike="noStrike">
                <a:solidFill>
                  <a:schemeClr val="lt1"/>
                </a:solidFill>
                <a:latin typeface="Poppins ExtraBold"/>
                <a:ea typeface="Poppins ExtraBold"/>
                <a:cs typeface="Poppins ExtraBold"/>
                <a:sym typeface="Poppins ExtraBold"/>
              </a:rPr>
              <a:t>Para </a:t>
            </a:r>
            <a:r>
              <a:rPr lang="es" sz="1100">
                <a:solidFill>
                  <a:schemeClr val="lt1"/>
                </a:solidFill>
                <a:latin typeface="Poppins ExtraBold"/>
                <a:ea typeface="Poppins ExtraBold"/>
                <a:cs typeface="Poppins ExtraBold"/>
                <a:sym typeface="Poppins ExtraBold"/>
              </a:rPr>
              <a:t>usuarios de Comfandi</a:t>
            </a:r>
            <a:endParaRPr i="0" sz="600" u="none" cap="none" strike="noStrike">
              <a:solidFill>
                <a:schemeClr val="lt1"/>
              </a:solidFill>
              <a:latin typeface="Poppins"/>
              <a:ea typeface="Poppins"/>
              <a:cs typeface="Poppins"/>
              <a:sym typeface="Poppins"/>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sp>
        <p:nvSpPr>
          <p:cNvPr id="399" name="Google Shape;399;p184"/>
          <p:cNvSpPr txBox="1"/>
          <p:nvPr/>
        </p:nvSpPr>
        <p:spPr>
          <a:xfrm>
            <a:off x="-76200" y="949200"/>
            <a:ext cx="4524300" cy="4194300"/>
          </a:xfrm>
          <a:prstGeom prst="rect">
            <a:avLst/>
          </a:prstGeom>
          <a:noFill/>
          <a:ln>
            <a:noFill/>
          </a:ln>
        </p:spPr>
        <p:txBody>
          <a:bodyPr anchorCtr="0" anchor="t" bIns="45700" lIns="91425" spcFirstLastPara="1" rIns="91425" wrap="square" tIns="45700">
            <a:spAutoFit/>
          </a:bodyPr>
          <a:lstStyle/>
          <a:p>
            <a:pPr indent="0" lvl="0" marL="158750" marR="0" rtl="0" algn="just">
              <a:lnSpc>
                <a:spcPct val="100000"/>
              </a:lnSpc>
              <a:spcBef>
                <a:spcPts val="0"/>
              </a:spcBef>
              <a:spcAft>
                <a:spcPts val="0"/>
              </a:spcAft>
              <a:buNone/>
            </a:pPr>
            <a:r>
              <a:rPr b="1" i="0" lang="es" sz="1000" u="none" cap="none" strike="noStrike">
                <a:solidFill>
                  <a:srgbClr val="000000"/>
                </a:solidFill>
                <a:latin typeface="Poppins"/>
                <a:ea typeface="Poppins"/>
                <a:cs typeface="Poppins"/>
                <a:sym typeface="Poppins"/>
              </a:rPr>
              <a:t>FACTORES</a:t>
            </a:r>
            <a:endParaRPr sz="1300">
              <a:latin typeface="Poppins"/>
              <a:ea typeface="Poppins"/>
              <a:cs typeface="Poppins"/>
              <a:sym typeface="Poppins"/>
            </a:endParaRPr>
          </a:p>
          <a:p>
            <a:pPr indent="-101600" lvl="0" marL="330200" marR="0" rtl="0" algn="just">
              <a:lnSpc>
                <a:spcPct val="100000"/>
              </a:lnSpc>
              <a:spcBef>
                <a:spcPts val="0"/>
              </a:spcBef>
              <a:spcAft>
                <a:spcPts val="0"/>
              </a:spcAft>
              <a:buClr>
                <a:srgbClr val="000000"/>
              </a:buClr>
              <a:buSzPts val="1100"/>
              <a:buFont typeface="Arial"/>
              <a:buNone/>
            </a:pPr>
            <a:r>
              <a:t/>
            </a:r>
            <a:endParaRPr i="0" sz="1000" u="none" cap="none" strike="noStrike">
              <a:solidFill>
                <a:srgbClr val="000000"/>
              </a:solidFill>
              <a:latin typeface="Poppins"/>
              <a:ea typeface="Poppins"/>
              <a:cs typeface="Poppins"/>
              <a:sym typeface="Poppins"/>
            </a:endParaRPr>
          </a:p>
          <a:p>
            <a:pPr indent="-165100" lvl="0" marL="330200" marR="0" rtl="0" algn="just">
              <a:lnSpc>
                <a:spcPct val="100000"/>
              </a:lnSpc>
              <a:spcBef>
                <a:spcPts val="0"/>
              </a:spcBef>
              <a:spcAft>
                <a:spcPts val="0"/>
              </a:spcAft>
              <a:buClr>
                <a:srgbClr val="000000"/>
              </a:buClr>
              <a:buSzPts val="1000"/>
              <a:buFont typeface="Poppins"/>
              <a:buChar char="•"/>
            </a:pPr>
            <a:r>
              <a:rPr i="0" lang="es" sz="900" u="none" cap="none" strike="noStrike">
                <a:solidFill>
                  <a:srgbClr val="000000"/>
                </a:solidFill>
                <a:latin typeface="Poppins"/>
                <a:ea typeface="Poppins"/>
                <a:cs typeface="Poppins"/>
                <a:sym typeface="Poppins"/>
              </a:rPr>
              <a:t>Se crean 4 componentes que agrupan variables similares a saber:</a:t>
            </a:r>
            <a:endParaRPr sz="1300">
              <a:latin typeface="Poppins"/>
              <a:ea typeface="Poppins"/>
              <a:cs typeface="Poppins"/>
              <a:sym typeface="Poppins"/>
            </a:endParaRPr>
          </a:p>
          <a:p>
            <a:pPr indent="-174625" lvl="0" marL="542925" marR="0" rtl="0" algn="just">
              <a:lnSpc>
                <a:spcPct val="100000"/>
              </a:lnSpc>
              <a:spcBef>
                <a:spcPts val="0"/>
              </a:spcBef>
              <a:spcAft>
                <a:spcPts val="0"/>
              </a:spcAft>
              <a:buClr>
                <a:srgbClr val="000000"/>
              </a:buClr>
              <a:buSzPts val="1000"/>
              <a:buFont typeface="Arial"/>
              <a:buAutoNum type="arabicPeriod"/>
            </a:pPr>
            <a:r>
              <a:rPr b="1" i="0" lang="es" sz="900" u="none" cap="none" strike="noStrike">
                <a:solidFill>
                  <a:srgbClr val="000000"/>
                </a:solidFill>
                <a:latin typeface="Poppins"/>
                <a:ea typeface="Poppins"/>
                <a:cs typeface="Poppins"/>
                <a:sym typeface="Poppins"/>
              </a:rPr>
              <a:t>Trabajo y cotidianidad: </a:t>
            </a:r>
            <a:r>
              <a:rPr i="0" lang="es" sz="900" u="none" cap="none" strike="noStrike">
                <a:solidFill>
                  <a:srgbClr val="000000"/>
                </a:solidFill>
                <a:latin typeface="Poppins"/>
                <a:ea typeface="Poppins"/>
                <a:cs typeface="Poppins"/>
                <a:sym typeface="Poppins"/>
              </a:rPr>
              <a:t>contiene la siguientes variables D.¿Cree que el viaje te ha ayudado a recargar energías, resultando en una mayor productividad en el trabajo o en tus actividades diarias?. C. ¿Sientes que regresas del viaje con más energía y motivación para tus actividades diarias, incluido el trabajo? E. ¿Cree que el viaje te ha ayudado a bajar la tensión /estrés diario?</a:t>
            </a:r>
            <a:endParaRPr sz="1300">
              <a:latin typeface="Poppins"/>
              <a:ea typeface="Poppins"/>
              <a:cs typeface="Poppins"/>
              <a:sym typeface="Poppins"/>
            </a:endParaRPr>
          </a:p>
          <a:p>
            <a:pPr indent="-209550" lvl="0" marL="542925" marR="0" rtl="0" algn="just">
              <a:lnSpc>
                <a:spcPct val="100000"/>
              </a:lnSpc>
              <a:spcBef>
                <a:spcPts val="0"/>
              </a:spcBef>
              <a:spcAft>
                <a:spcPts val="0"/>
              </a:spcAft>
              <a:buClr>
                <a:srgbClr val="000000"/>
              </a:buClr>
              <a:buSzPts val="1000"/>
              <a:buFont typeface="Arial"/>
              <a:buAutoNum type="arabicPeriod"/>
            </a:pPr>
            <a:r>
              <a:rPr b="1" i="0" lang="es" sz="900" u="none" cap="none" strike="noStrike">
                <a:solidFill>
                  <a:srgbClr val="000000"/>
                </a:solidFill>
                <a:latin typeface="Poppins"/>
                <a:ea typeface="Poppins"/>
                <a:cs typeface="Poppins"/>
                <a:sym typeface="Poppins"/>
              </a:rPr>
              <a:t>Impacto en calidad de vida o bienestar: </a:t>
            </a:r>
            <a:r>
              <a:rPr i="0" lang="es" sz="900" u="none" cap="none" strike="noStrike">
                <a:solidFill>
                  <a:srgbClr val="000000"/>
                </a:solidFill>
                <a:latin typeface="Poppins"/>
                <a:ea typeface="Poppins"/>
                <a:cs typeface="Poppins"/>
                <a:sym typeface="Poppins"/>
              </a:rPr>
              <a:t>Contiene las siguientes variablesJ.</a:t>
            </a:r>
            <a:r>
              <a:rPr b="1" i="0" lang="es" sz="900" u="none" cap="none" strike="noStrike">
                <a:solidFill>
                  <a:srgbClr val="000000"/>
                </a:solidFill>
                <a:latin typeface="Poppins"/>
                <a:ea typeface="Poppins"/>
                <a:cs typeface="Poppins"/>
                <a:sym typeface="Poppins"/>
              </a:rPr>
              <a:t> </a:t>
            </a:r>
            <a:r>
              <a:rPr i="0" lang="es" sz="900" u="none" cap="none" strike="noStrike">
                <a:solidFill>
                  <a:srgbClr val="000000"/>
                </a:solidFill>
                <a:latin typeface="Poppins"/>
                <a:ea typeface="Poppins"/>
                <a:cs typeface="Poppins"/>
                <a:sym typeface="Poppins"/>
              </a:rPr>
              <a:t> Teniendo en cuenta el impacto en tu calidad de vida ¿Consideraría participar en otro de nuestros planes turísticos en el futuro?. i ¿Cómo calificaría </a:t>
            </a:r>
            <a:r>
              <a:rPr lang="es" sz="900">
                <a:latin typeface="Poppins"/>
                <a:ea typeface="Poppins"/>
                <a:cs typeface="Poppins"/>
                <a:sym typeface="Poppins"/>
              </a:rPr>
              <a:t>su</a:t>
            </a:r>
            <a:r>
              <a:rPr i="0" lang="es" sz="900" u="none" cap="none" strike="noStrike">
                <a:solidFill>
                  <a:srgbClr val="000000"/>
                </a:solidFill>
                <a:latin typeface="Poppins"/>
                <a:ea typeface="Poppins"/>
                <a:cs typeface="Poppins"/>
                <a:sym typeface="Poppins"/>
              </a:rPr>
              <a:t> nivel de bienestar general después de participar en algún plan turístico ?</a:t>
            </a:r>
            <a:endParaRPr sz="1300">
              <a:latin typeface="Poppins"/>
              <a:ea typeface="Poppins"/>
              <a:cs typeface="Poppins"/>
              <a:sym typeface="Poppins"/>
            </a:endParaRPr>
          </a:p>
          <a:p>
            <a:pPr indent="-209550" lvl="0" marL="542925" marR="0" rtl="0" algn="just">
              <a:lnSpc>
                <a:spcPct val="100000"/>
              </a:lnSpc>
              <a:spcBef>
                <a:spcPts val="0"/>
              </a:spcBef>
              <a:spcAft>
                <a:spcPts val="0"/>
              </a:spcAft>
              <a:buClr>
                <a:srgbClr val="000000"/>
              </a:buClr>
              <a:buSzPts val="1000"/>
              <a:buFont typeface="Arial"/>
              <a:buAutoNum type="arabicPeriod"/>
            </a:pPr>
            <a:r>
              <a:rPr b="1" i="0" lang="es" sz="900" u="none" cap="none" strike="noStrike">
                <a:solidFill>
                  <a:srgbClr val="000000"/>
                </a:solidFill>
                <a:latin typeface="Poppins"/>
                <a:ea typeface="Poppins"/>
                <a:cs typeface="Poppins"/>
                <a:sym typeface="Poppins"/>
              </a:rPr>
              <a:t>Percepción de mejorar: </a:t>
            </a:r>
            <a:r>
              <a:rPr i="0" lang="es" sz="900" u="none" cap="none" strike="noStrike">
                <a:solidFill>
                  <a:srgbClr val="000000"/>
                </a:solidFill>
                <a:latin typeface="Poppins"/>
                <a:ea typeface="Poppins"/>
                <a:cs typeface="Poppins"/>
                <a:sym typeface="Poppins"/>
              </a:rPr>
              <a:t>a.  ¿Siente que tu bienestar mental o emocional ha mejorado como resultado del viaje?, b_1 ¿Cuánto crees que el viaje ha contribuido a mejorar tu calidad de vida?</a:t>
            </a:r>
            <a:endParaRPr sz="1300">
              <a:latin typeface="Poppins"/>
              <a:ea typeface="Poppins"/>
              <a:cs typeface="Poppins"/>
              <a:sym typeface="Poppins"/>
            </a:endParaRPr>
          </a:p>
          <a:p>
            <a:pPr indent="-209550" lvl="0" marL="542925" marR="0" rtl="0" algn="just">
              <a:lnSpc>
                <a:spcPct val="100000"/>
              </a:lnSpc>
              <a:spcBef>
                <a:spcPts val="0"/>
              </a:spcBef>
              <a:spcAft>
                <a:spcPts val="0"/>
              </a:spcAft>
              <a:buClr>
                <a:srgbClr val="000000"/>
              </a:buClr>
              <a:buSzPts val="1000"/>
              <a:buFont typeface="Arial"/>
              <a:buAutoNum type="arabicPeriod"/>
            </a:pPr>
            <a:r>
              <a:rPr b="1" i="0" lang="es" sz="900" u="none" cap="none" strike="noStrike">
                <a:solidFill>
                  <a:srgbClr val="000000"/>
                </a:solidFill>
                <a:latin typeface="Poppins"/>
                <a:ea typeface="Poppins"/>
                <a:cs typeface="Poppins"/>
                <a:sym typeface="Poppins"/>
              </a:rPr>
              <a:t>Nuevas relaciones interpersonales: </a:t>
            </a:r>
            <a:r>
              <a:rPr i="0" lang="es" sz="900" u="none" cap="none" strike="noStrike">
                <a:solidFill>
                  <a:srgbClr val="000000"/>
                </a:solidFill>
                <a:latin typeface="Poppins"/>
                <a:ea typeface="Poppins"/>
                <a:cs typeface="Poppins"/>
                <a:sym typeface="Poppins"/>
              </a:rPr>
              <a:t>h ¿El viaje te proporcionó oportunidades para establecer nuevas relaciones o amistades?</a:t>
            </a:r>
            <a:endParaRPr sz="1300">
              <a:latin typeface="Poppins"/>
              <a:ea typeface="Poppins"/>
              <a:cs typeface="Poppins"/>
              <a:sym typeface="Poppins"/>
            </a:endParaRPr>
          </a:p>
          <a:p>
            <a:pPr indent="-158750" lvl="1" marL="844550" marR="0" rtl="0" algn="just">
              <a:lnSpc>
                <a:spcPct val="100000"/>
              </a:lnSpc>
              <a:spcBef>
                <a:spcPts val="0"/>
              </a:spcBef>
              <a:spcAft>
                <a:spcPts val="0"/>
              </a:spcAft>
              <a:buClr>
                <a:srgbClr val="000000"/>
              </a:buClr>
              <a:buSzPts val="1100"/>
              <a:buFont typeface="Arial"/>
              <a:buNone/>
            </a:pPr>
            <a:r>
              <a:t/>
            </a:r>
            <a:endParaRPr i="0" sz="900" u="none" cap="none" strike="noStrike">
              <a:solidFill>
                <a:srgbClr val="000000"/>
              </a:solidFill>
              <a:latin typeface="Poppins"/>
              <a:ea typeface="Poppins"/>
              <a:cs typeface="Poppins"/>
              <a:sym typeface="Poppins"/>
            </a:endParaRPr>
          </a:p>
          <a:p>
            <a:pPr indent="-222250" lvl="0" marL="387350" marR="0" rtl="0" algn="just">
              <a:lnSpc>
                <a:spcPct val="100000"/>
              </a:lnSpc>
              <a:spcBef>
                <a:spcPts val="0"/>
              </a:spcBef>
              <a:spcAft>
                <a:spcPts val="0"/>
              </a:spcAft>
              <a:buClr>
                <a:srgbClr val="000000"/>
              </a:buClr>
              <a:buSzPts val="1000"/>
              <a:buFont typeface="Poppins"/>
              <a:buChar char="•"/>
            </a:pPr>
            <a:r>
              <a:rPr i="0" lang="es" sz="900" u="none" cap="none" strike="noStrike">
                <a:solidFill>
                  <a:srgbClr val="000000"/>
                </a:solidFill>
                <a:latin typeface="Poppins"/>
                <a:ea typeface="Poppins"/>
                <a:cs typeface="Poppins"/>
                <a:sym typeface="Poppins"/>
              </a:rPr>
              <a:t>La variables del impacto en calidad de vida o bienestar, serán candidatas para ser las variables dependientes del modelo. Tienen alta correlación se escogerá aquella que genere el mejor modelo</a:t>
            </a:r>
            <a:endParaRPr sz="1300">
              <a:latin typeface="Poppins"/>
              <a:ea typeface="Poppins"/>
              <a:cs typeface="Poppins"/>
              <a:sym typeface="Poppins"/>
            </a:endParaRPr>
          </a:p>
          <a:p>
            <a:pPr indent="-228600" lvl="0" marL="387350" marR="0" rtl="0" algn="just">
              <a:lnSpc>
                <a:spcPct val="100000"/>
              </a:lnSpc>
              <a:spcBef>
                <a:spcPts val="0"/>
              </a:spcBef>
              <a:spcAft>
                <a:spcPts val="0"/>
              </a:spcAft>
              <a:buClr>
                <a:srgbClr val="000000"/>
              </a:buClr>
              <a:buSzPts val="1100"/>
              <a:buFont typeface="Poppins"/>
              <a:buChar char="•"/>
            </a:pPr>
            <a:r>
              <a:rPr i="0" lang="es" sz="900" u="none" cap="none" strike="noStrike">
                <a:solidFill>
                  <a:srgbClr val="000000"/>
                </a:solidFill>
                <a:latin typeface="Poppins"/>
                <a:ea typeface="Poppins"/>
                <a:cs typeface="Poppins"/>
                <a:sym typeface="Poppins"/>
              </a:rPr>
              <a:t>Las variables de las  componentes restantes serán trabajadas como variables independientes, teniendo cuidado de no correr modelos que contengan </a:t>
            </a:r>
            <a:r>
              <a:rPr lang="es" sz="900">
                <a:latin typeface="Poppins"/>
                <a:ea typeface="Poppins"/>
                <a:cs typeface="Poppins"/>
                <a:sym typeface="Poppins"/>
              </a:rPr>
              <a:t>más</a:t>
            </a:r>
            <a:r>
              <a:rPr i="0" lang="es" sz="900" u="none" cap="none" strike="noStrike">
                <a:solidFill>
                  <a:srgbClr val="000000"/>
                </a:solidFill>
                <a:latin typeface="Poppins"/>
                <a:ea typeface="Poppins"/>
                <a:cs typeface="Poppins"/>
                <a:sym typeface="Poppins"/>
              </a:rPr>
              <a:t> de una variable de cada componente para evitar problemas de multicolinealidad</a:t>
            </a:r>
            <a:r>
              <a:rPr i="0" lang="es" sz="950" u="none" cap="none" strike="noStrike">
                <a:solidFill>
                  <a:srgbClr val="000000"/>
                </a:solidFill>
                <a:latin typeface="Poppins"/>
                <a:ea typeface="Poppins"/>
                <a:cs typeface="Poppins"/>
                <a:sym typeface="Poppins"/>
              </a:rPr>
              <a:t>.</a:t>
            </a:r>
            <a:endParaRPr sz="1300">
              <a:latin typeface="Poppins"/>
              <a:ea typeface="Poppins"/>
              <a:cs typeface="Poppins"/>
              <a:sym typeface="Poppins"/>
            </a:endParaRPr>
          </a:p>
          <a:p>
            <a:pPr indent="0" lvl="0" marL="0" marR="0" rtl="0" algn="l">
              <a:lnSpc>
                <a:spcPct val="100000"/>
              </a:lnSpc>
              <a:spcBef>
                <a:spcPts val="0"/>
              </a:spcBef>
              <a:spcAft>
                <a:spcPts val="0"/>
              </a:spcAft>
              <a:buNone/>
            </a:pPr>
            <a:r>
              <a:t/>
            </a:r>
            <a:endParaRPr i="0" sz="1300" u="none" cap="none" strike="noStrike">
              <a:solidFill>
                <a:srgbClr val="000000"/>
              </a:solidFill>
              <a:latin typeface="Poppins"/>
              <a:ea typeface="Poppins"/>
              <a:cs typeface="Poppins"/>
              <a:sym typeface="Poppins"/>
            </a:endParaRPr>
          </a:p>
        </p:txBody>
      </p:sp>
      <p:sp>
        <p:nvSpPr>
          <p:cNvPr id="400" name="Google Shape;400;p184"/>
          <p:cNvSpPr txBox="1"/>
          <p:nvPr/>
        </p:nvSpPr>
        <p:spPr>
          <a:xfrm>
            <a:off x="4867275" y="949188"/>
            <a:ext cx="4010100" cy="3424800"/>
          </a:xfrm>
          <a:prstGeom prst="rect">
            <a:avLst/>
          </a:prstGeom>
          <a:noFill/>
          <a:ln>
            <a:noFill/>
          </a:ln>
        </p:spPr>
        <p:txBody>
          <a:bodyPr anchorCtr="0" anchor="t" bIns="45700" lIns="91425" spcFirstLastPara="1" rIns="91425" wrap="square" tIns="45700">
            <a:spAutoFit/>
          </a:bodyPr>
          <a:lstStyle/>
          <a:p>
            <a:pPr indent="0" lvl="0" marL="158750" marR="0" rtl="0" algn="just">
              <a:lnSpc>
                <a:spcPct val="100000"/>
              </a:lnSpc>
              <a:spcBef>
                <a:spcPts val="0"/>
              </a:spcBef>
              <a:spcAft>
                <a:spcPts val="0"/>
              </a:spcAft>
              <a:buNone/>
            </a:pPr>
            <a:r>
              <a:rPr b="1" lang="es" sz="950">
                <a:latin typeface="Poppins"/>
                <a:ea typeface="Poppins"/>
                <a:cs typeface="Poppins"/>
                <a:sym typeface="Poppins"/>
              </a:rPr>
              <a:t>ÁRBOL</a:t>
            </a:r>
            <a:r>
              <a:rPr b="1" i="0" lang="es" sz="950" u="none" cap="none" strike="noStrike">
                <a:solidFill>
                  <a:srgbClr val="000000"/>
                </a:solidFill>
                <a:latin typeface="Poppins"/>
                <a:ea typeface="Poppins"/>
                <a:cs typeface="Poppins"/>
                <a:sym typeface="Poppins"/>
              </a:rPr>
              <a:t> DE DECISIÓN</a:t>
            </a:r>
            <a:endParaRPr sz="1300">
              <a:latin typeface="Poppins"/>
              <a:ea typeface="Poppins"/>
              <a:cs typeface="Poppins"/>
              <a:sym typeface="Poppins"/>
            </a:endParaRPr>
          </a:p>
          <a:p>
            <a:pPr indent="0" lvl="0" marL="158750" marR="0" rtl="0" algn="just">
              <a:lnSpc>
                <a:spcPct val="100000"/>
              </a:lnSpc>
              <a:spcBef>
                <a:spcPts val="0"/>
              </a:spcBef>
              <a:spcAft>
                <a:spcPts val="0"/>
              </a:spcAft>
              <a:buNone/>
            </a:pPr>
            <a:r>
              <a:t/>
            </a:r>
            <a:endParaRPr i="0" sz="900" u="none" cap="none" strike="noStrike">
              <a:solidFill>
                <a:srgbClr val="000000"/>
              </a:solidFill>
              <a:latin typeface="Poppins"/>
              <a:ea typeface="Poppins"/>
              <a:cs typeface="Poppins"/>
              <a:sym typeface="Poppins"/>
            </a:endParaRPr>
          </a:p>
          <a:p>
            <a:pPr indent="0" lvl="0" marL="158750" marR="0" rtl="0" algn="just">
              <a:lnSpc>
                <a:spcPct val="100000"/>
              </a:lnSpc>
              <a:spcBef>
                <a:spcPts val="0"/>
              </a:spcBef>
              <a:spcAft>
                <a:spcPts val="0"/>
              </a:spcAft>
              <a:buNone/>
            </a:pPr>
            <a:r>
              <a:rPr i="0" lang="es" sz="900" u="none" cap="none" strike="noStrike">
                <a:solidFill>
                  <a:srgbClr val="000000"/>
                </a:solidFill>
                <a:latin typeface="Poppins"/>
                <a:ea typeface="Poppins"/>
                <a:cs typeface="Poppins"/>
                <a:sym typeface="Poppins"/>
              </a:rPr>
              <a:t>Después de correr varios modelos,  el  modelo que más se ajusta a los datos es:</a:t>
            </a:r>
            <a:endParaRPr sz="1300">
              <a:latin typeface="Poppins"/>
              <a:ea typeface="Poppins"/>
              <a:cs typeface="Poppins"/>
              <a:sym typeface="Poppins"/>
            </a:endParaRPr>
          </a:p>
          <a:p>
            <a:pPr indent="0" lvl="0" marL="158750" marR="0" rtl="0" algn="just">
              <a:lnSpc>
                <a:spcPct val="100000"/>
              </a:lnSpc>
              <a:spcBef>
                <a:spcPts val="0"/>
              </a:spcBef>
              <a:spcAft>
                <a:spcPts val="0"/>
              </a:spcAft>
              <a:buNone/>
            </a:pPr>
            <a:r>
              <a:t/>
            </a:r>
            <a:endParaRPr i="0" sz="900" u="none" cap="none" strike="noStrike">
              <a:solidFill>
                <a:srgbClr val="000000"/>
              </a:solidFill>
              <a:latin typeface="Poppins"/>
              <a:ea typeface="Poppins"/>
              <a:cs typeface="Poppins"/>
              <a:sym typeface="Poppins"/>
            </a:endParaRPr>
          </a:p>
          <a:p>
            <a:pPr indent="0" lvl="0" marL="158750" marR="0" rtl="0" algn="just">
              <a:lnSpc>
                <a:spcPct val="100000"/>
              </a:lnSpc>
              <a:spcBef>
                <a:spcPts val="0"/>
              </a:spcBef>
              <a:spcAft>
                <a:spcPts val="0"/>
              </a:spcAft>
              <a:buNone/>
            </a:pPr>
            <a:r>
              <a:rPr i="0" lang="es" sz="900" u="none" cap="none" strike="noStrike">
                <a:solidFill>
                  <a:srgbClr val="000000"/>
                </a:solidFill>
                <a:latin typeface="Poppins"/>
                <a:ea typeface="Poppins"/>
                <a:cs typeface="Poppins"/>
                <a:sym typeface="Poppins"/>
              </a:rPr>
              <a:t>La calificación del nivel de bienestar después de participar en un plan de turismo, explicada principalmente y en orden estricto por las variables obtenidas de las preguntas:  ¿El viaje te proporcionó oportunidades para establecer nuevas relaciones o amistades?,  ¿Sientes que regresas del viaje con más energía y motivación para tus actividades diarias, incluido el trabajo?, ¿Siente que tu bienestar mental o emocional ha mejorado como resultado del viaje?, </a:t>
            </a:r>
            <a:endParaRPr sz="1300">
              <a:latin typeface="Poppins"/>
              <a:ea typeface="Poppins"/>
              <a:cs typeface="Poppins"/>
              <a:sym typeface="Poppins"/>
            </a:endParaRPr>
          </a:p>
          <a:p>
            <a:pPr indent="0" lvl="0" marL="158750" marR="0" rtl="0" algn="just">
              <a:lnSpc>
                <a:spcPct val="100000"/>
              </a:lnSpc>
              <a:spcBef>
                <a:spcPts val="0"/>
              </a:spcBef>
              <a:spcAft>
                <a:spcPts val="0"/>
              </a:spcAft>
              <a:buNone/>
            </a:pPr>
            <a:r>
              <a:t/>
            </a:r>
            <a:endParaRPr i="0" sz="900" u="none" cap="none" strike="noStrike">
              <a:solidFill>
                <a:srgbClr val="000000"/>
              </a:solidFill>
              <a:latin typeface="Poppins"/>
              <a:ea typeface="Poppins"/>
              <a:cs typeface="Poppins"/>
              <a:sym typeface="Poppins"/>
            </a:endParaRPr>
          </a:p>
          <a:p>
            <a:pPr indent="0" lvl="0" marL="158750" marR="0" rtl="0" algn="just">
              <a:lnSpc>
                <a:spcPct val="100000"/>
              </a:lnSpc>
              <a:spcBef>
                <a:spcPts val="0"/>
              </a:spcBef>
              <a:spcAft>
                <a:spcPts val="0"/>
              </a:spcAft>
              <a:buNone/>
            </a:pPr>
            <a:r>
              <a:rPr i="0" lang="es" sz="900" u="none" cap="none" strike="noStrike">
                <a:solidFill>
                  <a:srgbClr val="000000"/>
                </a:solidFill>
                <a:latin typeface="Poppins"/>
                <a:ea typeface="Poppins"/>
                <a:cs typeface="Poppins"/>
                <a:sym typeface="Poppins"/>
              </a:rPr>
              <a:t>Al correr el mismo modelo solo para los usuarios de Comfandi, se encuentran las mismas variables relevantes con excepción de la variable relacionada con el bienestar mental y emocional.  Se debe acotar que los ajustes del modelo son menores debido a la disminución de la muestra.</a:t>
            </a:r>
            <a:endParaRPr sz="1300">
              <a:latin typeface="Poppins"/>
              <a:ea typeface="Poppins"/>
              <a:cs typeface="Poppins"/>
              <a:sym typeface="Poppins"/>
            </a:endParaRPr>
          </a:p>
          <a:p>
            <a:pPr indent="0" lvl="0" marL="158750" marR="0" rtl="0" algn="just">
              <a:lnSpc>
                <a:spcPct val="100000"/>
              </a:lnSpc>
              <a:spcBef>
                <a:spcPts val="0"/>
              </a:spcBef>
              <a:spcAft>
                <a:spcPts val="0"/>
              </a:spcAft>
              <a:buNone/>
            </a:pPr>
            <a:r>
              <a:t/>
            </a:r>
            <a:endParaRPr i="0" sz="900" u="none" cap="none" strike="noStrike">
              <a:solidFill>
                <a:srgbClr val="000000"/>
              </a:solidFill>
              <a:latin typeface="Poppins"/>
              <a:ea typeface="Poppins"/>
              <a:cs typeface="Poppins"/>
              <a:sym typeface="Poppins"/>
            </a:endParaRPr>
          </a:p>
          <a:p>
            <a:pPr indent="0" lvl="0" marL="158750" marR="0" rtl="0" algn="just">
              <a:lnSpc>
                <a:spcPct val="100000"/>
              </a:lnSpc>
              <a:spcBef>
                <a:spcPts val="0"/>
              </a:spcBef>
              <a:spcAft>
                <a:spcPts val="0"/>
              </a:spcAft>
              <a:buNone/>
            </a:pPr>
            <a:r>
              <a:rPr i="0" lang="es" sz="900" u="none" cap="none" strike="noStrike">
                <a:solidFill>
                  <a:srgbClr val="000000"/>
                </a:solidFill>
                <a:latin typeface="Poppins"/>
                <a:ea typeface="Poppins"/>
                <a:cs typeface="Poppins"/>
                <a:sym typeface="Poppins"/>
              </a:rPr>
              <a:t>Es importante también resaltar que para este último modelo los indicadores de bienestar son más altos.</a:t>
            </a:r>
            <a:endParaRPr i="0" sz="900" u="none" cap="none" strike="noStrike">
              <a:solidFill>
                <a:srgbClr val="000000"/>
              </a:solidFill>
              <a:latin typeface="Poppins"/>
              <a:ea typeface="Poppins"/>
              <a:cs typeface="Poppins"/>
              <a:sym typeface="Poppins"/>
            </a:endParaRPr>
          </a:p>
          <a:p>
            <a:pPr indent="-101600" lvl="0" marL="330200" marR="0" rtl="0" algn="just">
              <a:lnSpc>
                <a:spcPct val="100000"/>
              </a:lnSpc>
              <a:spcBef>
                <a:spcPts val="0"/>
              </a:spcBef>
              <a:spcAft>
                <a:spcPts val="0"/>
              </a:spcAft>
              <a:buClr>
                <a:srgbClr val="000000"/>
              </a:buClr>
              <a:buSzPts val="1100"/>
              <a:buFont typeface="Arial"/>
              <a:buNone/>
            </a:pPr>
            <a:r>
              <a:t/>
            </a:r>
            <a:endParaRPr i="0" sz="900" u="none" cap="none" strike="noStrike">
              <a:solidFill>
                <a:srgbClr val="000000"/>
              </a:solidFill>
              <a:latin typeface="Poppins"/>
              <a:ea typeface="Poppins"/>
              <a:cs typeface="Poppins"/>
              <a:sym typeface="Poppins"/>
            </a:endParaRPr>
          </a:p>
          <a:p>
            <a:pPr indent="0" lvl="0" marL="0" marR="0" rtl="0" algn="l">
              <a:lnSpc>
                <a:spcPct val="100000"/>
              </a:lnSpc>
              <a:spcBef>
                <a:spcPts val="0"/>
              </a:spcBef>
              <a:spcAft>
                <a:spcPts val="0"/>
              </a:spcAft>
              <a:buNone/>
            </a:pPr>
            <a:r>
              <a:t/>
            </a:r>
            <a:endParaRPr i="0" sz="900" u="none" cap="none" strike="noStrike">
              <a:solidFill>
                <a:srgbClr val="000000"/>
              </a:solidFill>
              <a:latin typeface="Poppins"/>
              <a:ea typeface="Poppins"/>
              <a:cs typeface="Poppins"/>
              <a:sym typeface="Poppins"/>
            </a:endParaRPr>
          </a:p>
        </p:txBody>
      </p:sp>
      <p:sp>
        <p:nvSpPr>
          <p:cNvPr id="401" name="Google Shape;401;p184"/>
          <p:cNvSpPr txBox="1"/>
          <p:nvPr/>
        </p:nvSpPr>
        <p:spPr>
          <a:xfrm>
            <a:off x="2767525" y="307525"/>
            <a:ext cx="3609000" cy="415500"/>
          </a:xfrm>
          <a:prstGeom prst="rect">
            <a:avLst/>
          </a:prstGeom>
          <a:no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2300"/>
              <a:buFont typeface="Arial"/>
              <a:buNone/>
            </a:pPr>
            <a:r>
              <a:rPr lang="es" sz="3000">
                <a:solidFill>
                  <a:srgbClr val="2038B2"/>
                </a:solidFill>
                <a:latin typeface="Poppins Black"/>
                <a:ea typeface="Poppins Black"/>
                <a:cs typeface="Poppins Black"/>
                <a:sym typeface="Poppins Black"/>
              </a:rPr>
              <a:t>APRENDIZAJES</a:t>
            </a:r>
            <a:endParaRPr i="0" sz="3000" u="none" cap="none" strike="noStrike">
              <a:solidFill>
                <a:srgbClr val="2038B2"/>
              </a:solidFill>
              <a:latin typeface="Poppins Black"/>
              <a:ea typeface="Poppins Black"/>
              <a:cs typeface="Poppins Black"/>
              <a:sym typeface="Poppins Black"/>
            </a:endParaRPr>
          </a:p>
        </p:txBody>
      </p:sp>
      <p:sp>
        <p:nvSpPr>
          <p:cNvPr id="402" name="Google Shape;402;p184"/>
          <p:cNvSpPr/>
          <p:nvPr/>
        </p:nvSpPr>
        <p:spPr>
          <a:xfrm>
            <a:off x="7541625" y="0"/>
            <a:ext cx="1602374" cy="1247078"/>
          </a:xfrm>
          <a:custGeom>
            <a:rect b="b" l="l" r="r" t="t"/>
            <a:pathLst>
              <a:path extrusionOk="0" h="64952" w="83457">
                <a:moveTo>
                  <a:pt x="83457" y="0"/>
                </a:moveTo>
                <a:lnTo>
                  <a:pt x="0" y="0"/>
                </a:lnTo>
                <a:lnTo>
                  <a:pt x="83457" y="64952"/>
                </a:lnTo>
                <a:close/>
              </a:path>
            </a:pathLst>
          </a:custGeom>
          <a:solidFill>
            <a:srgbClr val="2038B2"/>
          </a:solidFill>
          <a:ln>
            <a:noFill/>
          </a:ln>
        </p:spPr>
      </p:sp>
      <p:pic>
        <p:nvPicPr>
          <p:cNvPr id="403" name="Google Shape;403;p184"/>
          <p:cNvPicPr preferRelativeResize="0"/>
          <p:nvPr/>
        </p:nvPicPr>
        <p:blipFill rotWithShape="1">
          <a:blip r:embed="rId3">
            <a:alphaModFix/>
          </a:blip>
          <a:srcRect b="50556" l="25730" r="24940" t="0"/>
          <a:stretch/>
        </p:blipFill>
        <p:spPr>
          <a:xfrm>
            <a:off x="8399514" y="188761"/>
            <a:ext cx="519553" cy="30135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7" name="Shape 407"/>
        <p:cNvGrpSpPr/>
        <p:nvPr/>
      </p:nvGrpSpPr>
      <p:grpSpPr>
        <a:xfrm>
          <a:off x="0" y="0"/>
          <a:ext cx="0" cy="0"/>
          <a:chOff x="0" y="0"/>
          <a:chExt cx="0" cy="0"/>
        </a:xfrm>
      </p:grpSpPr>
      <p:sp>
        <p:nvSpPr>
          <p:cNvPr id="408" name="Google Shape;408;p59"/>
          <p:cNvSpPr/>
          <p:nvPr/>
        </p:nvSpPr>
        <p:spPr>
          <a:xfrm>
            <a:off x="50" y="48"/>
            <a:ext cx="9144000" cy="5143500"/>
          </a:xfrm>
          <a:prstGeom prst="rect">
            <a:avLst/>
          </a:prstGeom>
          <a:solidFill>
            <a:srgbClr val="2038B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pic>
        <p:nvPicPr>
          <p:cNvPr id="409" name="Google Shape;409;p59"/>
          <p:cNvPicPr preferRelativeResize="0"/>
          <p:nvPr/>
        </p:nvPicPr>
        <p:blipFill rotWithShape="1">
          <a:blip r:embed="rId3">
            <a:alphaModFix amt="10000"/>
          </a:blip>
          <a:srcRect b="21503" l="12072" r="0" t="4296"/>
          <a:stretch/>
        </p:blipFill>
        <p:spPr>
          <a:xfrm>
            <a:off x="106" y="48"/>
            <a:ext cx="9143859" cy="5143409"/>
          </a:xfrm>
          <a:prstGeom prst="rect">
            <a:avLst/>
          </a:prstGeom>
          <a:noFill/>
          <a:ln>
            <a:noFill/>
          </a:ln>
        </p:spPr>
      </p:pic>
      <p:pic>
        <p:nvPicPr>
          <p:cNvPr id="410" name="Google Shape;410;p59"/>
          <p:cNvPicPr preferRelativeResize="0"/>
          <p:nvPr/>
        </p:nvPicPr>
        <p:blipFill rotWithShape="1">
          <a:blip r:embed="rId4">
            <a:alphaModFix/>
          </a:blip>
          <a:srcRect b="0" l="0" r="0" t="0"/>
          <a:stretch/>
        </p:blipFill>
        <p:spPr>
          <a:xfrm>
            <a:off x="3451850" y="1614800"/>
            <a:ext cx="2240299" cy="1226350"/>
          </a:xfrm>
          <a:prstGeom prst="rect">
            <a:avLst/>
          </a:prstGeom>
          <a:noFill/>
          <a:ln>
            <a:noFill/>
          </a:ln>
        </p:spPr>
      </p:pic>
      <p:pic>
        <p:nvPicPr>
          <p:cNvPr id="411" name="Google Shape;411;p59"/>
          <p:cNvPicPr preferRelativeResize="0"/>
          <p:nvPr/>
        </p:nvPicPr>
        <p:blipFill>
          <a:blip r:embed="rId5">
            <a:alphaModFix/>
          </a:blip>
          <a:stretch>
            <a:fillRect/>
          </a:stretch>
        </p:blipFill>
        <p:spPr>
          <a:xfrm>
            <a:off x="5762717" y="4613835"/>
            <a:ext cx="3095633" cy="245433"/>
          </a:xfrm>
          <a:prstGeom prst="rect">
            <a:avLst/>
          </a:prstGeom>
          <a:noFill/>
          <a:ln>
            <a:noFill/>
          </a:ln>
        </p:spPr>
      </p:pic>
      <p:sp>
        <p:nvSpPr>
          <p:cNvPr id="412" name="Google Shape;412;p59"/>
          <p:cNvSpPr txBox="1"/>
          <p:nvPr/>
        </p:nvSpPr>
        <p:spPr>
          <a:xfrm>
            <a:off x="2767500" y="3113200"/>
            <a:ext cx="3609000" cy="415500"/>
          </a:xfrm>
          <a:prstGeom prst="rect">
            <a:avLst/>
          </a:prstGeom>
          <a:no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2300"/>
              <a:buFont typeface="Arial"/>
              <a:buNone/>
            </a:pPr>
            <a:r>
              <a:rPr lang="es" sz="5200">
                <a:solidFill>
                  <a:schemeClr val="lt1"/>
                </a:solidFill>
                <a:latin typeface="Poppins Black"/>
                <a:ea typeface="Poppins Black"/>
                <a:cs typeface="Poppins Black"/>
                <a:sym typeface="Poppins Black"/>
              </a:rPr>
              <a:t>GRACIAS</a:t>
            </a:r>
            <a:endParaRPr i="0" sz="5200" cap="none" strike="noStrike">
              <a:solidFill>
                <a:schemeClr val="lt1"/>
              </a:solidFill>
              <a:latin typeface="Poppins Black"/>
              <a:ea typeface="Poppins Black"/>
              <a:cs typeface="Poppins Black"/>
              <a:sym typeface="Poppins Black"/>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7" name="Shape 207"/>
        <p:cNvGrpSpPr/>
        <p:nvPr/>
      </p:nvGrpSpPr>
      <p:grpSpPr>
        <a:xfrm>
          <a:off x="0" y="0"/>
          <a:ext cx="0" cy="0"/>
          <a:chOff x="0" y="0"/>
          <a:chExt cx="0" cy="0"/>
        </a:xfrm>
      </p:grpSpPr>
      <p:sp>
        <p:nvSpPr>
          <p:cNvPr id="208" name="Google Shape;208;p13"/>
          <p:cNvSpPr/>
          <p:nvPr/>
        </p:nvSpPr>
        <p:spPr>
          <a:xfrm>
            <a:off x="4368100" y="2571750"/>
            <a:ext cx="4775700" cy="1061100"/>
          </a:xfrm>
          <a:prstGeom prst="rect">
            <a:avLst/>
          </a:prstGeom>
          <a:solidFill>
            <a:srgbClr val="2038B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id="209" name="Google Shape;209;p13"/>
          <p:cNvPicPr preferRelativeResize="0"/>
          <p:nvPr/>
        </p:nvPicPr>
        <p:blipFill rotWithShape="1">
          <a:blip r:embed="rId3">
            <a:alphaModFix/>
          </a:blip>
          <a:srcRect b="0" l="5910" r="32717" t="0"/>
          <a:stretch/>
        </p:blipFill>
        <p:spPr>
          <a:xfrm>
            <a:off x="0" y="0"/>
            <a:ext cx="4368102" cy="5143499"/>
          </a:xfrm>
          <a:prstGeom prst="rect">
            <a:avLst/>
          </a:prstGeom>
          <a:noFill/>
          <a:ln>
            <a:noFill/>
          </a:ln>
        </p:spPr>
      </p:pic>
      <p:sp>
        <p:nvSpPr>
          <p:cNvPr id="210" name="Google Shape;210;p13"/>
          <p:cNvSpPr/>
          <p:nvPr/>
        </p:nvSpPr>
        <p:spPr>
          <a:xfrm>
            <a:off x="4789000" y="2863850"/>
            <a:ext cx="3933900" cy="477000"/>
          </a:xfrm>
          <a:prstGeom prst="rect">
            <a:avLst/>
          </a:prstGeom>
          <a:no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200"/>
              <a:buFont typeface="Arial"/>
              <a:buNone/>
            </a:pPr>
            <a:r>
              <a:rPr b="1" i="0" lang="es" sz="2100" u="none" cap="none" strike="noStrike">
                <a:solidFill>
                  <a:srgbClr val="FFFFFF"/>
                </a:solidFill>
                <a:latin typeface="Poppins"/>
                <a:ea typeface="Poppins"/>
                <a:cs typeface="Poppins"/>
                <a:sym typeface="Poppins"/>
              </a:rPr>
              <a:t>OBJETIVO Y </a:t>
            </a:r>
            <a:r>
              <a:rPr b="1" lang="es" sz="2100">
                <a:solidFill>
                  <a:srgbClr val="FFFFFF"/>
                </a:solidFill>
                <a:latin typeface="Poppins"/>
                <a:ea typeface="Poppins"/>
                <a:cs typeface="Poppins"/>
                <a:sym typeface="Poppins"/>
              </a:rPr>
              <a:t>METODOLOGÍA</a:t>
            </a:r>
            <a:endParaRPr b="1" i="0" sz="2100" u="none" cap="none" strike="noStrike">
              <a:solidFill>
                <a:srgbClr val="FFFFFF"/>
              </a:solidFill>
              <a:latin typeface="Poppins"/>
              <a:ea typeface="Poppins"/>
              <a:cs typeface="Poppins"/>
              <a:sym typeface="Poppins"/>
            </a:endParaRPr>
          </a:p>
        </p:txBody>
      </p:sp>
      <p:sp>
        <p:nvSpPr>
          <p:cNvPr id="211" name="Google Shape;211;p13"/>
          <p:cNvSpPr/>
          <p:nvPr/>
        </p:nvSpPr>
        <p:spPr>
          <a:xfrm>
            <a:off x="7541625" y="0"/>
            <a:ext cx="1602374" cy="1247078"/>
          </a:xfrm>
          <a:custGeom>
            <a:rect b="b" l="l" r="r" t="t"/>
            <a:pathLst>
              <a:path extrusionOk="0" h="64952" w="83457">
                <a:moveTo>
                  <a:pt x="83457" y="0"/>
                </a:moveTo>
                <a:lnTo>
                  <a:pt x="0" y="0"/>
                </a:lnTo>
                <a:lnTo>
                  <a:pt x="83457" y="64952"/>
                </a:lnTo>
                <a:close/>
              </a:path>
            </a:pathLst>
          </a:custGeom>
          <a:solidFill>
            <a:srgbClr val="2038B2"/>
          </a:solidFill>
          <a:ln>
            <a:noFill/>
          </a:ln>
        </p:spPr>
      </p:sp>
      <p:pic>
        <p:nvPicPr>
          <p:cNvPr id="212" name="Google Shape;212;p13"/>
          <p:cNvPicPr preferRelativeResize="0"/>
          <p:nvPr/>
        </p:nvPicPr>
        <p:blipFill rotWithShape="1">
          <a:blip r:embed="rId4">
            <a:alphaModFix/>
          </a:blip>
          <a:srcRect b="50556" l="25730" r="24940" t="0"/>
          <a:stretch/>
        </p:blipFill>
        <p:spPr>
          <a:xfrm>
            <a:off x="8399514" y="188761"/>
            <a:ext cx="519553" cy="301355"/>
          </a:xfrm>
          <a:prstGeom prst="rect">
            <a:avLst/>
          </a:prstGeom>
          <a:noFill/>
          <a:ln>
            <a:noFill/>
          </a:ln>
        </p:spPr>
      </p:pic>
      <p:sp>
        <p:nvSpPr>
          <p:cNvPr id="213" name="Google Shape;213;p13"/>
          <p:cNvSpPr txBox="1"/>
          <p:nvPr/>
        </p:nvSpPr>
        <p:spPr>
          <a:xfrm>
            <a:off x="4493736" y="1550628"/>
            <a:ext cx="1352400" cy="1293000"/>
          </a:xfrm>
          <a:prstGeom prst="rect">
            <a:avLst/>
          </a:prstGeom>
          <a:noFill/>
          <a:ln>
            <a:noFill/>
          </a:ln>
        </p:spPr>
        <p:txBody>
          <a:bodyPr anchorCtr="0" anchor="t" bIns="68575" lIns="68575" spcFirstLastPara="1" rIns="68575" wrap="square" tIns="68575">
            <a:spAutoFit/>
          </a:bodyPr>
          <a:lstStyle/>
          <a:p>
            <a:pPr indent="0" lvl="0" marL="0" marR="0" rtl="0" algn="l">
              <a:lnSpc>
                <a:spcPct val="100000"/>
              </a:lnSpc>
              <a:spcBef>
                <a:spcPts val="0"/>
              </a:spcBef>
              <a:spcAft>
                <a:spcPts val="0"/>
              </a:spcAft>
              <a:buClr>
                <a:srgbClr val="000000"/>
              </a:buClr>
              <a:buSzPts val="7500"/>
              <a:buFont typeface="Arial"/>
              <a:buNone/>
            </a:pPr>
            <a:r>
              <a:rPr i="0" lang="es" sz="7500" u="none" cap="none" strike="noStrike">
                <a:solidFill>
                  <a:srgbClr val="2038B2"/>
                </a:solidFill>
                <a:latin typeface="Poppins Black"/>
                <a:ea typeface="Poppins Black"/>
                <a:cs typeface="Poppins Black"/>
                <a:sym typeface="Poppins Black"/>
              </a:rPr>
              <a:t>01</a:t>
            </a:r>
            <a:endParaRPr i="0" sz="7500" u="none" cap="none" strike="noStrike">
              <a:solidFill>
                <a:srgbClr val="2038B2"/>
              </a:solidFill>
              <a:latin typeface="Poppins Black"/>
              <a:ea typeface="Poppins Black"/>
              <a:cs typeface="Poppins Black"/>
              <a:sym typeface="Poppins Black"/>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17" name="Shape 217"/>
        <p:cNvGrpSpPr/>
        <p:nvPr/>
      </p:nvGrpSpPr>
      <p:grpSpPr>
        <a:xfrm>
          <a:off x="0" y="0"/>
          <a:ext cx="0" cy="0"/>
          <a:chOff x="0" y="0"/>
          <a:chExt cx="0" cy="0"/>
        </a:xfrm>
      </p:grpSpPr>
      <p:sp>
        <p:nvSpPr>
          <p:cNvPr id="218" name="Google Shape;218;p14"/>
          <p:cNvSpPr/>
          <p:nvPr/>
        </p:nvSpPr>
        <p:spPr>
          <a:xfrm>
            <a:off x="433150" y="1478325"/>
            <a:ext cx="2654700" cy="1621200"/>
          </a:xfrm>
          <a:prstGeom prst="roundRect">
            <a:avLst>
              <a:gd fmla="val 16667" name="adj"/>
            </a:avLst>
          </a:prstGeom>
          <a:solidFill>
            <a:srgbClr val="E8ECF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219" name="Google Shape;219;p14"/>
          <p:cNvSpPr/>
          <p:nvPr/>
        </p:nvSpPr>
        <p:spPr>
          <a:xfrm>
            <a:off x="2721825" y="2327000"/>
            <a:ext cx="2654700" cy="1621200"/>
          </a:xfrm>
          <a:prstGeom prst="roundRect">
            <a:avLst>
              <a:gd fmla="val 16667" name="adj"/>
            </a:avLst>
          </a:prstGeom>
          <a:solidFill>
            <a:srgbClr val="2038B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220" name="Google Shape;220;p14"/>
          <p:cNvSpPr txBox="1"/>
          <p:nvPr/>
        </p:nvSpPr>
        <p:spPr>
          <a:xfrm>
            <a:off x="3056839" y="415782"/>
            <a:ext cx="3030300" cy="415500"/>
          </a:xfrm>
          <a:prstGeom prst="rect">
            <a:avLst/>
          </a:prstGeom>
          <a:no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2300"/>
              <a:buFont typeface="Arial"/>
              <a:buNone/>
            </a:pPr>
            <a:r>
              <a:rPr i="0" lang="es" sz="3000" u="none" cap="none" strike="noStrike">
                <a:solidFill>
                  <a:srgbClr val="2038B2"/>
                </a:solidFill>
                <a:latin typeface="Poppins Black"/>
                <a:ea typeface="Poppins Black"/>
                <a:cs typeface="Poppins Black"/>
                <a:sym typeface="Poppins Black"/>
              </a:rPr>
              <a:t>OBJETIVO</a:t>
            </a:r>
            <a:endParaRPr i="0" sz="3000" u="none" cap="none" strike="noStrike">
              <a:solidFill>
                <a:srgbClr val="2038B2"/>
              </a:solidFill>
              <a:latin typeface="Poppins Black"/>
              <a:ea typeface="Poppins Black"/>
              <a:cs typeface="Poppins Black"/>
              <a:sym typeface="Poppins Black"/>
            </a:endParaRPr>
          </a:p>
        </p:txBody>
      </p:sp>
      <p:sp>
        <p:nvSpPr>
          <p:cNvPr id="221" name="Google Shape;221;p14"/>
          <p:cNvSpPr txBox="1"/>
          <p:nvPr/>
        </p:nvSpPr>
        <p:spPr>
          <a:xfrm>
            <a:off x="5773175" y="1986975"/>
            <a:ext cx="2883600" cy="12468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None/>
            </a:pPr>
            <a:r>
              <a:rPr i="0" lang="es" sz="1500" u="none" cap="none" strike="noStrike">
                <a:solidFill>
                  <a:srgbClr val="000000"/>
                </a:solidFill>
                <a:latin typeface="Poppins"/>
                <a:ea typeface="Poppins"/>
                <a:cs typeface="Poppins"/>
                <a:sym typeface="Poppins"/>
              </a:rPr>
              <a:t>Encontrar las variables que impactan mayormente al bienestar o calidad de vida del individuo al usar los servicios de turismo.</a:t>
            </a:r>
            <a:endParaRPr sz="1500">
              <a:latin typeface="Poppins"/>
              <a:ea typeface="Poppins"/>
              <a:cs typeface="Poppins"/>
              <a:sym typeface="Poppins"/>
            </a:endParaRPr>
          </a:p>
        </p:txBody>
      </p:sp>
      <p:pic>
        <p:nvPicPr>
          <p:cNvPr id="222" name="Google Shape;222;p14"/>
          <p:cNvPicPr preferRelativeResize="0"/>
          <p:nvPr/>
        </p:nvPicPr>
        <p:blipFill rotWithShape="1">
          <a:blip r:embed="rId3">
            <a:alphaModFix/>
          </a:blip>
          <a:srcRect b="0" l="1400" r="0" t="1224"/>
          <a:stretch/>
        </p:blipFill>
        <p:spPr>
          <a:xfrm>
            <a:off x="523950" y="1562750"/>
            <a:ext cx="4668000" cy="2163900"/>
          </a:xfrm>
          <a:prstGeom prst="roundRect">
            <a:avLst>
              <a:gd fmla="val 16667" name="adj"/>
            </a:avLst>
          </a:prstGeom>
          <a:noFill/>
          <a:ln>
            <a:noFill/>
          </a:ln>
        </p:spPr>
      </p:pic>
      <p:sp>
        <p:nvSpPr>
          <p:cNvPr id="223" name="Google Shape;223;p14"/>
          <p:cNvSpPr/>
          <p:nvPr/>
        </p:nvSpPr>
        <p:spPr>
          <a:xfrm>
            <a:off x="7541625" y="0"/>
            <a:ext cx="1602374" cy="1247078"/>
          </a:xfrm>
          <a:custGeom>
            <a:rect b="b" l="l" r="r" t="t"/>
            <a:pathLst>
              <a:path extrusionOk="0" h="64952" w="83457">
                <a:moveTo>
                  <a:pt x="83457" y="0"/>
                </a:moveTo>
                <a:lnTo>
                  <a:pt x="0" y="0"/>
                </a:lnTo>
                <a:lnTo>
                  <a:pt x="83457" y="64952"/>
                </a:lnTo>
                <a:close/>
              </a:path>
            </a:pathLst>
          </a:custGeom>
          <a:solidFill>
            <a:srgbClr val="2038B2"/>
          </a:solidFill>
          <a:ln>
            <a:noFill/>
          </a:ln>
        </p:spPr>
      </p:sp>
      <p:pic>
        <p:nvPicPr>
          <p:cNvPr id="224" name="Google Shape;224;p14"/>
          <p:cNvPicPr preferRelativeResize="0"/>
          <p:nvPr/>
        </p:nvPicPr>
        <p:blipFill rotWithShape="1">
          <a:blip r:embed="rId4">
            <a:alphaModFix/>
          </a:blip>
          <a:srcRect b="50556" l="25730" r="24940" t="0"/>
          <a:stretch/>
        </p:blipFill>
        <p:spPr>
          <a:xfrm>
            <a:off x="8399514" y="188761"/>
            <a:ext cx="519553" cy="30135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8" name="Shape 228"/>
        <p:cNvGrpSpPr/>
        <p:nvPr/>
      </p:nvGrpSpPr>
      <p:grpSpPr>
        <a:xfrm>
          <a:off x="0" y="0"/>
          <a:ext cx="0" cy="0"/>
          <a:chOff x="0" y="0"/>
          <a:chExt cx="0" cy="0"/>
        </a:xfrm>
      </p:grpSpPr>
      <p:sp>
        <p:nvSpPr>
          <p:cNvPr id="229" name="Google Shape;229;p172"/>
          <p:cNvSpPr/>
          <p:nvPr/>
        </p:nvSpPr>
        <p:spPr>
          <a:xfrm>
            <a:off x="391886" y="1050967"/>
            <a:ext cx="8360100" cy="4092600"/>
          </a:xfrm>
          <a:prstGeom prst="rect">
            <a:avLst/>
          </a:prstGeom>
          <a:noFill/>
          <a:ln>
            <a:noFill/>
          </a:ln>
        </p:spPr>
        <p:txBody>
          <a:bodyPr anchorCtr="0" anchor="t" bIns="34275" lIns="68575" spcFirstLastPara="1" rIns="68575" wrap="square" tIns="34275">
            <a:noAutofit/>
          </a:bodyPr>
          <a:lstStyle/>
          <a:p>
            <a:pPr indent="0" lvl="0" marL="0" marR="0" rtl="0" algn="just">
              <a:lnSpc>
                <a:spcPct val="100000"/>
              </a:lnSpc>
              <a:spcBef>
                <a:spcPts val="0"/>
              </a:spcBef>
              <a:spcAft>
                <a:spcPts val="0"/>
              </a:spcAft>
              <a:buNone/>
            </a:pPr>
            <a:r>
              <a:rPr b="1" lang="es" sz="1700">
                <a:solidFill>
                  <a:schemeClr val="dk1"/>
                </a:solidFill>
                <a:latin typeface="Poppins"/>
                <a:ea typeface="Poppins"/>
                <a:cs typeface="Poppins"/>
                <a:sym typeface="Poppins"/>
              </a:rPr>
              <a:t>SELECCIÓN DE VARIABLES</a:t>
            </a:r>
            <a:r>
              <a:rPr b="1" i="0" lang="es" sz="1700" u="none" cap="none" strike="noStrike">
                <a:solidFill>
                  <a:schemeClr val="dk1"/>
                </a:solidFill>
                <a:latin typeface="Poppins"/>
                <a:ea typeface="Poppins"/>
                <a:cs typeface="Poppins"/>
                <a:sym typeface="Poppins"/>
              </a:rPr>
              <a:t>: </a:t>
            </a:r>
            <a:endParaRPr b="1" sz="1300">
              <a:latin typeface="Poppins"/>
              <a:ea typeface="Poppins"/>
              <a:cs typeface="Poppins"/>
              <a:sym typeface="Poppins"/>
            </a:endParaRPr>
          </a:p>
          <a:p>
            <a:pPr indent="0" lvl="0" marL="0" marR="0" rtl="0" algn="just">
              <a:lnSpc>
                <a:spcPct val="100000"/>
              </a:lnSpc>
              <a:spcBef>
                <a:spcPts val="0"/>
              </a:spcBef>
              <a:spcAft>
                <a:spcPts val="0"/>
              </a:spcAft>
              <a:buNone/>
            </a:pPr>
            <a:r>
              <a:rPr i="0" lang="es" sz="1100" u="none" cap="none" strike="noStrike">
                <a:solidFill>
                  <a:schemeClr val="dk1"/>
                </a:solidFill>
                <a:latin typeface="Poppins SemiBold"/>
                <a:ea typeface="Poppins SemiBold"/>
                <a:cs typeface="Poppins SemiBold"/>
                <a:sym typeface="Poppins SemiBold"/>
              </a:rPr>
              <a:t>Las variables a evaluar son las correspondientes a la batería de preguntas relacionada con el impacto del turismo en la calidad de vida y productividad.</a:t>
            </a:r>
            <a:endParaRPr sz="1300">
              <a:latin typeface="Poppins"/>
              <a:ea typeface="Poppins"/>
              <a:cs typeface="Poppins"/>
              <a:sym typeface="Poppins"/>
            </a:endParaRPr>
          </a:p>
          <a:p>
            <a:pPr indent="0" lvl="0" marL="0" marR="0" rtl="0" algn="just">
              <a:lnSpc>
                <a:spcPct val="100000"/>
              </a:lnSpc>
              <a:spcBef>
                <a:spcPts val="0"/>
              </a:spcBef>
              <a:spcAft>
                <a:spcPts val="0"/>
              </a:spcAft>
              <a:buNone/>
            </a:pPr>
            <a:r>
              <a:t/>
            </a:r>
            <a:endParaRPr i="0" sz="1100" u="none" cap="none" strike="noStrike">
              <a:solidFill>
                <a:schemeClr val="dk1"/>
              </a:solidFill>
              <a:latin typeface="Poppins SemiBold"/>
              <a:ea typeface="Poppins SemiBold"/>
              <a:cs typeface="Poppins SemiBold"/>
              <a:sym typeface="Poppins SemiBold"/>
            </a:endParaRPr>
          </a:p>
          <a:p>
            <a:pPr indent="-336550" lvl="1" marL="342900" marR="0" rtl="0" algn="l">
              <a:lnSpc>
                <a:spcPct val="100000"/>
              </a:lnSpc>
              <a:spcBef>
                <a:spcPts val="0"/>
              </a:spcBef>
              <a:spcAft>
                <a:spcPts val="0"/>
              </a:spcAft>
              <a:buClr>
                <a:srgbClr val="000000"/>
              </a:buClr>
              <a:buSzPts val="1100"/>
              <a:buFont typeface="Poppins"/>
              <a:buAutoNum type="alphaLcPeriod"/>
            </a:pPr>
            <a:r>
              <a:rPr i="0" lang="es" sz="1100" u="none" cap="none" strike="noStrike">
                <a:solidFill>
                  <a:srgbClr val="000000"/>
                </a:solidFill>
                <a:latin typeface="Poppins"/>
                <a:ea typeface="Poppins"/>
                <a:cs typeface="Poppins"/>
                <a:sym typeface="Poppins"/>
              </a:rPr>
              <a:t>¿Siente que tu bienestar mental o emocional ha mejorado como resultado del viaje? (Mucho, Algo, Poco, Nada)</a:t>
            </a:r>
            <a:endParaRPr i="0" sz="1100" u="none" cap="none" strike="noStrike">
              <a:solidFill>
                <a:srgbClr val="000000"/>
              </a:solidFill>
              <a:latin typeface="Poppins"/>
              <a:ea typeface="Poppins"/>
              <a:cs typeface="Poppins"/>
              <a:sym typeface="Poppins"/>
            </a:endParaRPr>
          </a:p>
          <a:p>
            <a:pPr indent="-336550" lvl="1" marL="342900" marR="0" rtl="0" algn="l">
              <a:lnSpc>
                <a:spcPct val="100000"/>
              </a:lnSpc>
              <a:spcBef>
                <a:spcPts val="0"/>
              </a:spcBef>
              <a:spcAft>
                <a:spcPts val="0"/>
              </a:spcAft>
              <a:buClr>
                <a:srgbClr val="000000"/>
              </a:buClr>
              <a:buSzPts val="1100"/>
              <a:buFont typeface="Poppins"/>
              <a:buAutoNum type="alphaLcPeriod"/>
            </a:pPr>
            <a:r>
              <a:rPr i="0" lang="es" sz="1100" u="none" cap="none" strike="noStrike">
                <a:solidFill>
                  <a:srgbClr val="000000"/>
                </a:solidFill>
                <a:latin typeface="Poppins"/>
                <a:ea typeface="Poppins"/>
                <a:cs typeface="Poppins"/>
                <a:sym typeface="Poppins"/>
              </a:rPr>
              <a:t>¿Cuánto crees que el viaje ha contribuido a mejorar tu calidad de vida? (Mucho, Algo, Poco, Nada)</a:t>
            </a:r>
            <a:endParaRPr i="0" sz="1100" u="none" cap="none" strike="noStrike">
              <a:solidFill>
                <a:srgbClr val="000000"/>
              </a:solidFill>
              <a:latin typeface="Poppins"/>
              <a:ea typeface="Poppins"/>
              <a:cs typeface="Poppins"/>
              <a:sym typeface="Poppins"/>
            </a:endParaRPr>
          </a:p>
          <a:p>
            <a:pPr indent="-336550" lvl="1" marL="342900" marR="0" rtl="0" algn="l">
              <a:lnSpc>
                <a:spcPct val="100000"/>
              </a:lnSpc>
              <a:spcBef>
                <a:spcPts val="0"/>
              </a:spcBef>
              <a:spcAft>
                <a:spcPts val="0"/>
              </a:spcAft>
              <a:buClr>
                <a:srgbClr val="000000"/>
              </a:buClr>
              <a:buSzPts val="1100"/>
              <a:buFont typeface="Poppins"/>
              <a:buAutoNum type="alphaLcPeriod"/>
            </a:pPr>
            <a:r>
              <a:rPr i="0" lang="es" sz="1100" u="none" cap="none" strike="noStrike">
                <a:solidFill>
                  <a:srgbClr val="000000"/>
                </a:solidFill>
                <a:latin typeface="Poppins"/>
                <a:ea typeface="Poppins"/>
                <a:cs typeface="Poppins"/>
                <a:sym typeface="Poppins"/>
              </a:rPr>
              <a:t>¿Sientes que regresas del viaje con más energía y motivación para tus actividades diarias, incluido el trabajo? (Mucho, Algo, Poco, Nada)</a:t>
            </a:r>
            <a:endParaRPr i="0" sz="1100" u="none" cap="none" strike="noStrike">
              <a:solidFill>
                <a:srgbClr val="000000"/>
              </a:solidFill>
              <a:latin typeface="Poppins"/>
              <a:ea typeface="Poppins"/>
              <a:cs typeface="Poppins"/>
              <a:sym typeface="Poppins"/>
            </a:endParaRPr>
          </a:p>
          <a:p>
            <a:pPr indent="-336550" lvl="1" marL="342900" marR="0" rtl="0" algn="l">
              <a:lnSpc>
                <a:spcPct val="100000"/>
              </a:lnSpc>
              <a:spcBef>
                <a:spcPts val="0"/>
              </a:spcBef>
              <a:spcAft>
                <a:spcPts val="0"/>
              </a:spcAft>
              <a:buClr>
                <a:srgbClr val="000000"/>
              </a:buClr>
              <a:buSzPts val="1100"/>
              <a:buFont typeface="Poppins"/>
              <a:buAutoNum type="alphaLcPeriod"/>
            </a:pPr>
            <a:r>
              <a:rPr i="0" lang="es" sz="1100" u="none" cap="none" strike="noStrike">
                <a:solidFill>
                  <a:srgbClr val="000000"/>
                </a:solidFill>
                <a:latin typeface="Poppins"/>
                <a:ea typeface="Poppins"/>
                <a:cs typeface="Poppins"/>
                <a:sym typeface="Poppins"/>
              </a:rPr>
              <a:t>¿Cree que el viaje te ha ayudado a recargar energías, resultando en una mayor productividad en el trabajo o en tus actividades diarias? (Mucho, Algo, Poco, Nada)</a:t>
            </a:r>
            <a:endParaRPr i="0" sz="1100" u="none" cap="none" strike="noStrike">
              <a:solidFill>
                <a:srgbClr val="000000"/>
              </a:solidFill>
              <a:latin typeface="Poppins"/>
              <a:ea typeface="Poppins"/>
              <a:cs typeface="Poppins"/>
              <a:sym typeface="Poppins"/>
            </a:endParaRPr>
          </a:p>
          <a:p>
            <a:pPr indent="-336550" lvl="1" marL="342900" marR="0" rtl="0" algn="l">
              <a:lnSpc>
                <a:spcPct val="100000"/>
              </a:lnSpc>
              <a:spcBef>
                <a:spcPts val="0"/>
              </a:spcBef>
              <a:spcAft>
                <a:spcPts val="0"/>
              </a:spcAft>
              <a:buClr>
                <a:srgbClr val="000000"/>
              </a:buClr>
              <a:buSzPts val="1100"/>
              <a:buFont typeface="Poppins"/>
              <a:buAutoNum type="alphaLcPeriod"/>
            </a:pPr>
            <a:r>
              <a:rPr i="0" lang="es" sz="1100" u="none" cap="none" strike="noStrike">
                <a:solidFill>
                  <a:srgbClr val="000000"/>
                </a:solidFill>
                <a:latin typeface="Poppins"/>
                <a:ea typeface="Poppins"/>
                <a:cs typeface="Poppins"/>
                <a:sym typeface="Poppins"/>
              </a:rPr>
              <a:t>¿Cree que el viaje te ha ayudado a bajar la tensión /estrés diario? (Mucho, Algo, Poco, Nada)</a:t>
            </a:r>
            <a:endParaRPr i="0" sz="1100" u="none" cap="none" strike="noStrike">
              <a:solidFill>
                <a:srgbClr val="000000"/>
              </a:solidFill>
              <a:latin typeface="Poppins"/>
              <a:ea typeface="Poppins"/>
              <a:cs typeface="Poppins"/>
              <a:sym typeface="Poppins"/>
            </a:endParaRPr>
          </a:p>
          <a:p>
            <a:pPr indent="-336550" lvl="1" marL="342900" marR="0" rtl="0" algn="l">
              <a:lnSpc>
                <a:spcPct val="100000"/>
              </a:lnSpc>
              <a:spcBef>
                <a:spcPts val="0"/>
              </a:spcBef>
              <a:spcAft>
                <a:spcPts val="0"/>
              </a:spcAft>
              <a:buClr>
                <a:srgbClr val="000000"/>
              </a:buClr>
              <a:buSzPts val="1100"/>
              <a:buFont typeface="Poppins"/>
              <a:buAutoNum type="alphaLcPeriod"/>
            </a:pPr>
            <a:r>
              <a:rPr i="0" lang="es" sz="1100" u="none" cap="none" strike="noStrike">
                <a:solidFill>
                  <a:srgbClr val="000000"/>
                </a:solidFill>
                <a:latin typeface="Poppins"/>
                <a:ea typeface="Poppins"/>
                <a:cs typeface="Poppins"/>
                <a:sym typeface="Poppins"/>
              </a:rPr>
              <a:t>¿El viaje ha contribuido a mejorar tus relaciones con amigos o familiares con quienes viajaste? (Mucho, Algo, Poco, Nada)</a:t>
            </a:r>
            <a:endParaRPr i="0" sz="1100" u="none" cap="none" strike="noStrike">
              <a:solidFill>
                <a:srgbClr val="000000"/>
              </a:solidFill>
              <a:latin typeface="Poppins"/>
              <a:ea typeface="Poppins"/>
              <a:cs typeface="Poppins"/>
              <a:sym typeface="Poppins"/>
            </a:endParaRPr>
          </a:p>
          <a:p>
            <a:pPr indent="-336550" lvl="1" marL="342900" marR="0" rtl="0" algn="l">
              <a:lnSpc>
                <a:spcPct val="100000"/>
              </a:lnSpc>
              <a:spcBef>
                <a:spcPts val="0"/>
              </a:spcBef>
              <a:spcAft>
                <a:spcPts val="0"/>
              </a:spcAft>
              <a:buClr>
                <a:srgbClr val="000000"/>
              </a:buClr>
              <a:buSzPts val="1100"/>
              <a:buFont typeface="Poppins"/>
              <a:buAutoNum type="alphaLcPeriod"/>
            </a:pPr>
            <a:r>
              <a:rPr i="0" lang="es" sz="1100" u="none" cap="none" strike="noStrike">
                <a:solidFill>
                  <a:srgbClr val="000000"/>
                </a:solidFill>
                <a:latin typeface="Poppins"/>
                <a:ea typeface="Poppins"/>
                <a:cs typeface="Poppins"/>
                <a:sym typeface="Poppins"/>
              </a:rPr>
              <a:t>En comparación con tu estado emocional antes del viaje, ¿cómo calificaría su nivel de felicidad general? (Más feliz, Igual, Menos feliz) Usar emojis </a:t>
            </a:r>
            <a:endParaRPr i="0" sz="1100" u="none" cap="none" strike="noStrike">
              <a:solidFill>
                <a:srgbClr val="000000"/>
              </a:solidFill>
              <a:latin typeface="Poppins"/>
              <a:ea typeface="Poppins"/>
              <a:cs typeface="Poppins"/>
              <a:sym typeface="Poppins"/>
            </a:endParaRPr>
          </a:p>
          <a:p>
            <a:pPr indent="-336550" lvl="1" marL="342900" marR="0" rtl="0" algn="l">
              <a:lnSpc>
                <a:spcPct val="100000"/>
              </a:lnSpc>
              <a:spcBef>
                <a:spcPts val="0"/>
              </a:spcBef>
              <a:spcAft>
                <a:spcPts val="0"/>
              </a:spcAft>
              <a:buClr>
                <a:srgbClr val="000000"/>
              </a:buClr>
              <a:buSzPts val="1100"/>
              <a:buFont typeface="Poppins"/>
              <a:buAutoNum type="alphaLcPeriod"/>
            </a:pPr>
            <a:r>
              <a:rPr i="0" lang="es" sz="1100" u="none" cap="none" strike="noStrike">
                <a:solidFill>
                  <a:srgbClr val="000000"/>
                </a:solidFill>
                <a:latin typeface="Poppins"/>
                <a:ea typeface="Poppins"/>
                <a:cs typeface="Poppins"/>
                <a:sym typeface="Poppins"/>
              </a:rPr>
              <a:t>¿El viaje te proporcionó oportunidades para establecer nuevas relaciones o amistades? (si 5 no 1 ) Poner termómetro móvil</a:t>
            </a:r>
            <a:endParaRPr i="0" sz="1100" u="none" cap="none" strike="noStrike">
              <a:solidFill>
                <a:srgbClr val="000000"/>
              </a:solidFill>
              <a:latin typeface="Poppins"/>
              <a:ea typeface="Poppins"/>
              <a:cs typeface="Poppins"/>
              <a:sym typeface="Poppins"/>
            </a:endParaRPr>
          </a:p>
          <a:p>
            <a:pPr indent="-336550" lvl="1" marL="342900" marR="0" rtl="0" algn="l">
              <a:lnSpc>
                <a:spcPct val="100000"/>
              </a:lnSpc>
              <a:spcBef>
                <a:spcPts val="0"/>
              </a:spcBef>
              <a:spcAft>
                <a:spcPts val="0"/>
              </a:spcAft>
              <a:buClr>
                <a:srgbClr val="000000"/>
              </a:buClr>
              <a:buSzPts val="1100"/>
              <a:buFont typeface="Poppins"/>
              <a:buAutoNum type="alphaLcPeriod"/>
            </a:pPr>
            <a:r>
              <a:rPr i="0" lang="es" sz="1100" u="none" cap="none" strike="noStrike">
                <a:solidFill>
                  <a:srgbClr val="000000"/>
                </a:solidFill>
                <a:latin typeface="Poppins"/>
                <a:ea typeface="Poppins"/>
                <a:cs typeface="Poppins"/>
                <a:sym typeface="Poppins"/>
              </a:rPr>
              <a:t>¿Cómo calificaría tu nivel de bienestar general después de participar en algún plan turístico de Comfandi ? Escala del 1 al 5 (1 es muy malo y 5 excelente) Poner termómetro móvil</a:t>
            </a:r>
            <a:endParaRPr i="0" sz="1100" u="none" cap="none" strike="noStrike">
              <a:solidFill>
                <a:srgbClr val="000000"/>
              </a:solidFill>
              <a:latin typeface="Poppins"/>
              <a:ea typeface="Poppins"/>
              <a:cs typeface="Poppins"/>
              <a:sym typeface="Poppins"/>
            </a:endParaRPr>
          </a:p>
          <a:p>
            <a:pPr indent="-336550" lvl="1" marL="342900" marR="0" rtl="0" algn="l">
              <a:lnSpc>
                <a:spcPct val="100000"/>
              </a:lnSpc>
              <a:spcBef>
                <a:spcPts val="0"/>
              </a:spcBef>
              <a:spcAft>
                <a:spcPts val="0"/>
              </a:spcAft>
              <a:buClr>
                <a:srgbClr val="000000"/>
              </a:buClr>
              <a:buSzPts val="1100"/>
              <a:buFont typeface="Poppins"/>
              <a:buAutoNum type="alphaLcPeriod"/>
            </a:pPr>
            <a:r>
              <a:rPr i="0" lang="es" sz="1100" u="none" cap="none" strike="noStrike">
                <a:solidFill>
                  <a:srgbClr val="000000"/>
                </a:solidFill>
                <a:latin typeface="Poppins"/>
                <a:ea typeface="Poppins"/>
                <a:cs typeface="Poppins"/>
                <a:sym typeface="Poppins"/>
              </a:rPr>
              <a:t>Teniendo en cuenta el impacto en tu calidad de vida ¿Consideraría participar en otro de nuestros planes turísticos en el futuro? (Definitivamente sí, Probablemente sí, Probablemente no, Definitivamente no) Poner termómetro móvil</a:t>
            </a:r>
            <a:endParaRPr i="0" sz="1100" u="none" cap="none" strike="noStrike">
              <a:solidFill>
                <a:srgbClr val="000000"/>
              </a:solidFill>
              <a:latin typeface="Poppins"/>
              <a:ea typeface="Poppins"/>
              <a:cs typeface="Poppins"/>
              <a:sym typeface="Poppins"/>
            </a:endParaRPr>
          </a:p>
          <a:p>
            <a:pPr indent="0" lvl="0" marL="0" marR="0" rtl="0" algn="just">
              <a:lnSpc>
                <a:spcPct val="100000"/>
              </a:lnSpc>
              <a:spcBef>
                <a:spcPts val="0"/>
              </a:spcBef>
              <a:spcAft>
                <a:spcPts val="0"/>
              </a:spcAft>
              <a:buNone/>
            </a:pPr>
            <a:r>
              <a:t/>
            </a:r>
            <a:endParaRPr i="0" sz="1700" u="none" cap="none" strike="noStrike">
              <a:solidFill>
                <a:schemeClr val="dk1"/>
              </a:solidFill>
              <a:latin typeface="Poppins SemiBold"/>
              <a:ea typeface="Poppins SemiBold"/>
              <a:cs typeface="Poppins SemiBold"/>
              <a:sym typeface="Poppins SemiBold"/>
            </a:endParaRPr>
          </a:p>
          <a:p>
            <a:pPr indent="0" lvl="0" marL="0" marR="0" rtl="0" algn="just">
              <a:lnSpc>
                <a:spcPct val="100000"/>
              </a:lnSpc>
              <a:spcBef>
                <a:spcPts val="0"/>
              </a:spcBef>
              <a:spcAft>
                <a:spcPts val="0"/>
              </a:spcAft>
              <a:buNone/>
            </a:pPr>
            <a:r>
              <a:t/>
            </a:r>
            <a:endParaRPr i="0" sz="1700" u="none" cap="none" strike="noStrike">
              <a:solidFill>
                <a:schemeClr val="dk1"/>
              </a:solidFill>
              <a:latin typeface="Poppins SemiBold"/>
              <a:ea typeface="Poppins SemiBold"/>
              <a:cs typeface="Poppins SemiBold"/>
              <a:sym typeface="Poppins SemiBold"/>
            </a:endParaRPr>
          </a:p>
          <a:p>
            <a:pPr indent="0" lvl="0" marL="0" marR="0" rtl="0" algn="just">
              <a:lnSpc>
                <a:spcPct val="100000"/>
              </a:lnSpc>
              <a:spcBef>
                <a:spcPts val="0"/>
              </a:spcBef>
              <a:spcAft>
                <a:spcPts val="0"/>
              </a:spcAft>
              <a:buClr>
                <a:srgbClr val="000000"/>
              </a:buClr>
              <a:buSzPts val="2400"/>
              <a:buFont typeface="Arial"/>
              <a:buNone/>
            </a:pPr>
            <a:r>
              <a:t/>
            </a:r>
            <a:endParaRPr i="0" sz="1500" u="none" cap="none" strike="noStrike">
              <a:solidFill>
                <a:srgbClr val="000000"/>
              </a:solidFill>
              <a:highlight>
                <a:srgbClr val="FFFFFF"/>
              </a:highlight>
              <a:latin typeface="Poppins"/>
              <a:ea typeface="Poppins"/>
              <a:cs typeface="Poppins"/>
              <a:sym typeface="Poppins"/>
            </a:endParaRPr>
          </a:p>
        </p:txBody>
      </p:sp>
      <p:pic>
        <p:nvPicPr>
          <p:cNvPr id="230" name="Google Shape;230;p172"/>
          <p:cNvPicPr preferRelativeResize="0"/>
          <p:nvPr/>
        </p:nvPicPr>
        <p:blipFill rotWithShape="1">
          <a:blip r:embed="rId3">
            <a:alphaModFix/>
          </a:blip>
          <a:srcRect b="47609" l="0" r="23960" t="0"/>
          <a:stretch/>
        </p:blipFill>
        <p:spPr>
          <a:xfrm>
            <a:off x="-83787" y="1113891"/>
            <a:ext cx="509248" cy="193173"/>
          </a:xfrm>
          <a:prstGeom prst="rect">
            <a:avLst/>
          </a:prstGeom>
          <a:noFill/>
          <a:ln>
            <a:noFill/>
          </a:ln>
        </p:spPr>
      </p:pic>
      <p:sp>
        <p:nvSpPr>
          <p:cNvPr id="231" name="Google Shape;231;p172"/>
          <p:cNvSpPr txBox="1"/>
          <p:nvPr/>
        </p:nvSpPr>
        <p:spPr>
          <a:xfrm>
            <a:off x="3056839" y="415782"/>
            <a:ext cx="3030300" cy="415500"/>
          </a:xfrm>
          <a:prstGeom prst="rect">
            <a:avLst/>
          </a:prstGeom>
          <a:no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2300"/>
              <a:buFont typeface="Arial"/>
              <a:buNone/>
            </a:pPr>
            <a:r>
              <a:rPr lang="es" sz="3000">
                <a:solidFill>
                  <a:srgbClr val="2038B2"/>
                </a:solidFill>
                <a:latin typeface="Poppins Black"/>
                <a:ea typeface="Poppins Black"/>
                <a:cs typeface="Poppins Black"/>
                <a:sym typeface="Poppins Black"/>
              </a:rPr>
              <a:t>METODOLOGÍA</a:t>
            </a:r>
            <a:endParaRPr i="0" sz="3000" u="none" cap="none" strike="noStrike">
              <a:solidFill>
                <a:srgbClr val="2038B2"/>
              </a:solidFill>
              <a:latin typeface="Poppins Black"/>
              <a:ea typeface="Poppins Black"/>
              <a:cs typeface="Poppins Black"/>
              <a:sym typeface="Poppins Black"/>
            </a:endParaRPr>
          </a:p>
        </p:txBody>
      </p:sp>
      <p:sp>
        <p:nvSpPr>
          <p:cNvPr id="232" name="Google Shape;232;p172"/>
          <p:cNvSpPr/>
          <p:nvPr/>
        </p:nvSpPr>
        <p:spPr>
          <a:xfrm>
            <a:off x="7541625" y="0"/>
            <a:ext cx="1602374" cy="1247078"/>
          </a:xfrm>
          <a:custGeom>
            <a:rect b="b" l="l" r="r" t="t"/>
            <a:pathLst>
              <a:path extrusionOk="0" h="64952" w="83457">
                <a:moveTo>
                  <a:pt x="83457" y="0"/>
                </a:moveTo>
                <a:lnTo>
                  <a:pt x="0" y="0"/>
                </a:lnTo>
                <a:lnTo>
                  <a:pt x="83457" y="64952"/>
                </a:lnTo>
                <a:close/>
              </a:path>
            </a:pathLst>
          </a:custGeom>
          <a:solidFill>
            <a:srgbClr val="2038B2"/>
          </a:solidFill>
          <a:ln>
            <a:noFill/>
          </a:ln>
        </p:spPr>
      </p:sp>
      <p:pic>
        <p:nvPicPr>
          <p:cNvPr id="233" name="Google Shape;233;p172"/>
          <p:cNvPicPr preferRelativeResize="0"/>
          <p:nvPr/>
        </p:nvPicPr>
        <p:blipFill rotWithShape="1">
          <a:blip r:embed="rId4">
            <a:alphaModFix/>
          </a:blip>
          <a:srcRect b="50556" l="25730" r="24940" t="0"/>
          <a:stretch/>
        </p:blipFill>
        <p:spPr>
          <a:xfrm>
            <a:off x="8399514" y="188761"/>
            <a:ext cx="519553" cy="30135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7" name="Shape 237"/>
        <p:cNvGrpSpPr/>
        <p:nvPr/>
      </p:nvGrpSpPr>
      <p:grpSpPr>
        <a:xfrm>
          <a:off x="0" y="0"/>
          <a:ext cx="0" cy="0"/>
          <a:chOff x="0" y="0"/>
          <a:chExt cx="0" cy="0"/>
        </a:xfrm>
      </p:grpSpPr>
      <p:sp>
        <p:nvSpPr>
          <p:cNvPr id="238" name="Google Shape;238;p173"/>
          <p:cNvSpPr/>
          <p:nvPr/>
        </p:nvSpPr>
        <p:spPr>
          <a:xfrm>
            <a:off x="554075" y="1432025"/>
            <a:ext cx="4010400" cy="3286200"/>
          </a:xfrm>
          <a:prstGeom prst="roundRect">
            <a:avLst>
              <a:gd fmla="val 16667" name="adj"/>
            </a:avLst>
          </a:prstGeom>
          <a:solidFill>
            <a:srgbClr val="E8ECF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239" name="Google Shape;239;p173"/>
          <p:cNvSpPr/>
          <p:nvPr/>
        </p:nvSpPr>
        <p:spPr>
          <a:xfrm>
            <a:off x="5240510" y="1273847"/>
            <a:ext cx="3557708" cy="2808296"/>
          </a:xfrm>
          <a:prstGeom prst="rect">
            <a:avLst/>
          </a:prstGeom>
          <a:noFill/>
          <a:ln>
            <a:noFill/>
          </a:ln>
        </p:spPr>
        <p:txBody>
          <a:bodyPr anchorCtr="0" anchor="t" bIns="34275" lIns="68575" spcFirstLastPara="1" rIns="68575" wrap="square" tIns="34275">
            <a:noAutofit/>
          </a:bodyPr>
          <a:lstStyle/>
          <a:p>
            <a:pPr indent="0" lvl="0" marL="0" marR="0" rtl="0" algn="just">
              <a:lnSpc>
                <a:spcPct val="100000"/>
              </a:lnSpc>
              <a:spcBef>
                <a:spcPts val="0"/>
              </a:spcBef>
              <a:spcAft>
                <a:spcPts val="0"/>
              </a:spcAft>
              <a:buNone/>
            </a:pPr>
            <a:r>
              <a:rPr b="1" lang="es" sz="1700">
                <a:solidFill>
                  <a:schemeClr val="dk1"/>
                </a:solidFill>
                <a:latin typeface="Poppins"/>
                <a:ea typeface="Poppins"/>
                <a:cs typeface="Poppins"/>
                <a:sym typeface="Poppins"/>
              </a:rPr>
              <a:t>ANÁLISIS</a:t>
            </a:r>
            <a:r>
              <a:rPr b="1" i="0" lang="es" sz="1700" u="none" cap="none" strike="noStrike">
                <a:solidFill>
                  <a:schemeClr val="dk1"/>
                </a:solidFill>
                <a:latin typeface="Poppins"/>
                <a:ea typeface="Poppins"/>
                <a:cs typeface="Poppins"/>
                <a:sym typeface="Poppins"/>
              </a:rPr>
              <a:t> DE FACTORES</a:t>
            </a:r>
            <a:endParaRPr b="1" sz="1300">
              <a:latin typeface="Poppins"/>
              <a:ea typeface="Poppins"/>
              <a:cs typeface="Poppins"/>
              <a:sym typeface="Poppins"/>
            </a:endParaRPr>
          </a:p>
          <a:p>
            <a:pPr indent="0" lvl="0" marL="0" marR="0" rtl="0" algn="just">
              <a:lnSpc>
                <a:spcPct val="100000"/>
              </a:lnSpc>
              <a:spcBef>
                <a:spcPts val="0"/>
              </a:spcBef>
              <a:spcAft>
                <a:spcPts val="0"/>
              </a:spcAft>
              <a:buNone/>
            </a:pPr>
            <a:r>
              <a:rPr i="0" lang="es" sz="1150" u="none" cap="none" strike="noStrike">
                <a:solidFill>
                  <a:schemeClr val="dk1"/>
                </a:solidFill>
                <a:latin typeface="Poppins SemiBold"/>
                <a:ea typeface="Poppins SemiBold"/>
                <a:cs typeface="Poppins SemiBold"/>
                <a:sym typeface="Poppins SemiBold"/>
              </a:rPr>
              <a:t>Como la cantidad de variables es grande comparada con el tamaño de muestra, para determinar que variables se relacionan entre si y evitar multicolinealidad en la selección de variables independientes, se realiza análisis factorial para tener un primer acercamiento a las variables con mayor desempeño</a:t>
            </a:r>
            <a:endParaRPr i="0" sz="1150" u="none" cap="none" strike="noStrike">
              <a:solidFill>
                <a:schemeClr val="dk1"/>
              </a:solidFill>
              <a:latin typeface="Poppins SemiBold"/>
              <a:ea typeface="Poppins SemiBold"/>
              <a:cs typeface="Poppins SemiBold"/>
              <a:sym typeface="Poppins SemiBold"/>
            </a:endParaRPr>
          </a:p>
          <a:p>
            <a:pPr indent="0" lvl="0" marL="0" marR="0" rtl="0" algn="just">
              <a:lnSpc>
                <a:spcPct val="100000"/>
              </a:lnSpc>
              <a:spcBef>
                <a:spcPts val="0"/>
              </a:spcBef>
              <a:spcAft>
                <a:spcPts val="0"/>
              </a:spcAft>
              <a:buClr>
                <a:srgbClr val="000000"/>
              </a:buClr>
              <a:buSzPts val="2400"/>
              <a:buFont typeface="Arial"/>
              <a:buNone/>
            </a:pPr>
            <a:r>
              <a:t/>
            </a:r>
            <a:endParaRPr i="0" sz="1500" u="none" cap="none" strike="noStrike">
              <a:solidFill>
                <a:srgbClr val="000000"/>
              </a:solidFill>
              <a:highlight>
                <a:srgbClr val="FFFFFF"/>
              </a:highlight>
              <a:latin typeface="Poppins"/>
              <a:ea typeface="Poppins"/>
              <a:cs typeface="Poppins"/>
              <a:sym typeface="Poppins"/>
            </a:endParaRPr>
          </a:p>
          <a:p>
            <a:pPr indent="0" lvl="0" marL="0" marR="0" rtl="0" algn="just">
              <a:lnSpc>
                <a:spcPct val="100000"/>
              </a:lnSpc>
              <a:spcBef>
                <a:spcPts val="0"/>
              </a:spcBef>
              <a:spcAft>
                <a:spcPts val="0"/>
              </a:spcAft>
              <a:buNone/>
            </a:pPr>
            <a:r>
              <a:rPr b="1" i="0" lang="es" sz="1700" u="none" cap="none" strike="noStrike">
                <a:solidFill>
                  <a:schemeClr val="dk1"/>
                </a:solidFill>
                <a:highlight>
                  <a:srgbClr val="FFFFFF"/>
                </a:highlight>
                <a:latin typeface="Poppins"/>
                <a:ea typeface="Poppins"/>
                <a:cs typeface="Poppins"/>
                <a:sym typeface="Poppins"/>
              </a:rPr>
              <a:t>ARBOLES DECISIÓN</a:t>
            </a:r>
            <a:endParaRPr b="1" sz="1300">
              <a:latin typeface="Poppins"/>
              <a:ea typeface="Poppins"/>
              <a:cs typeface="Poppins"/>
              <a:sym typeface="Poppins"/>
            </a:endParaRPr>
          </a:p>
          <a:p>
            <a:pPr indent="0" lvl="0" marL="0" marR="0" rtl="0" algn="just">
              <a:lnSpc>
                <a:spcPct val="100000"/>
              </a:lnSpc>
              <a:spcBef>
                <a:spcPts val="0"/>
              </a:spcBef>
              <a:spcAft>
                <a:spcPts val="0"/>
              </a:spcAft>
              <a:buNone/>
            </a:pPr>
            <a:r>
              <a:rPr i="0" lang="es" sz="1150" u="none" cap="none" strike="noStrike">
                <a:solidFill>
                  <a:schemeClr val="dk1"/>
                </a:solidFill>
                <a:highlight>
                  <a:srgbClr val="FFFFFF"/>
                </a:highlight>
                <a:latin typeface="Poppins SemiBold"/>
                <a:ea typeface="Poppins SemiBold"/>
                <a:cs typeface="Poppins SemiBold"/>
                <a:sym typeface="Poppins SemiBold"/>
              </a:rPr>
              <a:t>Esta técnica ayudará a determinar cuales son las variables que tienen mayor incidencia en el bienestar general del individuo.</a:t>
            </a:r>
            <a:endParaRPr sz="1150">
              <a:latin typeface="Poppins"/>
              <a:ea typeface="Poppins"/>
              <a:cs typeface="Poppins"/>
              <a:sym typeface="Poppins"/>
            </a:endParaRPr>
          </a:p>
          <a:p>
            <a:pPr indent="0" lvl="0" marL="0" marR="0" rtl="0" algn="just">
              <a:lnSpc>
                <a:spcPct val="100000"/>
              </a:lnSpc>
              <a:spcBef>
                <a:spcPts val="0"/>
              </a:spcBef>
              <a:spcAft>
                <a:spcPts val="0"/>
              </a:spcAft>
              <a:buClr>
                <a:srgbClr val="000000"/>
              </a:buClr>
              <a:buSzPts val="2400"/>
              <a:buFont typeface="Arial"/>
              <a:buNone/>
            </a:pPr>
            <a:r>
              <a:t/>
            </a:r>
            <a:endParaRPr i="0" sz="1500" u="none" cap="none" strike="noStrike">
              <a:solidFill>
                <a:srgbClr val="000000"/>
              </a:solidFill>
              <a:highlight>
                <a:srgbClr val="FFFFFF"/>
              </a:highlight>
              <a:latin typeface="Poppins"/>
              <a:ea typeface="Poppins"/>
              <a:cs typeface="Poppins"/>
              <a:sym typeface="Poppins"/>
            </a:endParaRPr>
          </a:p>
        </p:txBody>
      </p:sp>
      <p:pic>
        <p:nvPicPr>
          <p:cNvPr id="240" name="Google Shape;240;p173"/>
          <p:cNvPicPr preferRelativeResize="0"/>
          <p:nvPr/>
        </p:nvPicPr>
        <p:blipFill rotWithShape="1">
          <a:blip r:embed="rId3">
            <a:alphaModFix/>
          </a:blip>
          <a:srcRect b="47609" l="0" r="23960" t="0"/>
          <a:stretch/>
        </p:blipFill>
        <p:spPr>
          <a:xfrm>
            <a:off x="4572000" y="1355265"/>
            <a:ext cx="509248" cy="193173"/>
          </a:xfrm>
          <a:prstGeom prst="rect">
            <a:avLst/>
          </a:prstGeom>
          <a:noFill/>
          <a:ln>
            <a:noFill/>
          </a:ln>
        </p:spPr>
      </p:pic>
      <p:pic>
        <p:nvPicPr>
          <p:cNvPr id="241" name="Google Shape;241;p173"/>
          <p:cNvPicPr preferRelativeResize="0"/>
          <p:nvPr/>
        </p:nvPicPr>
        <p:blipFill rotWithShape="1">
          <a:blip r:embed="rId3">
            <a:alphaModFix/>
          </a:blip>
          <a:srcRect b="47609" l="0" r="23960" t="0"/>
          <a:stretch/>
        </p:blipFill>
        <p:spPr>
          <a:xfrm>
            <a:off x="4572000" y="3283347"/>
            <a:ext cx="509248" cy="193173"/>
          </a:xfrm>
          <a:prstGeom prst="rect">
            <a:avLst/>
          </a:prstGeom>
          <a:noFill/>
          <a:ln>
            <a:noFill/>
          </a:ln>
        </p:spPr>
      </p:pic>
      <p:pic>
        <p:nvPicPr>
          <p:cNvPr id="242" name="Google Shape;242;p173"/>
          <p:cNvPicPr preferRelativeResize="0"/>
          <p:nvPr/>
        </p:nvPicPr>
        <p:blipFill rotWithShape="1">
          <a:blip r:embed="rId4">
            <a:alphaModFix/>
          </a:blip>
          <a:srcRect b="0" l="695" r="0" t="0"/>
          <a:stretch/>
        </p:blipFill>
        <p:spPr>
          <a:xfrm>
            <a:off x="402275" y="1273850"/>
            <a:ext cx="4010400" cy="3286200"/>
          </a:xfrm>
          <a:prstGeom prst="roundRect">
            <a:avLst>
              <a:gd fmla="val 16667" name="adj"/>
            </a:avLst>
          </a:prstGeom>
          <a:noFill/>
          <a:ln>
            <a:noFill/>
          </a:ln>
        </p:spPr>
      </p:pic>
      <p:sp>
        <p:nvSpPr>
          <p:cNvPr id="243" name="Google Shape;243;p173"/>
          <p:cNvSpPr txBox="1"/>
          <p:nvPr/>
        </p:nvSpPr>
        <p:spPr>
          <a:xfrm>
            <a:off x="3056839" y="415782"/>
            <a:ext cx="3030300" cy="415500"/>
          </a:xfrm>
          <a:prstGeom prst="rect">
            <a:avLst/>
          </a:prstGeom>
          <a:no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2300"/>
              <a:buFont typeface="Arial"/>
              <a:buNone/>
            </a:pPr>
            <a:r>
              <a:rPr lang="es" sz="3000">
                <a:solidFill>
                  <a:srgbClr val="2038B2"/>
                </a:solidFill>
                <a:latin typeface="Poppins Black"/>
                <a:ea typeface="Poppins Black"/>
                <a:cs typeface="Poppins Black"/>
                <a:sym typeface="Poppins Black"/>
              </a:rPr>
              <a:t>METODOLOGÍA</a:t>
            </a:r>
            <a:endParaRPr i="0" sz="3000" u="none" cap="none" strike="noStrike">
              <a:solidFill>
                <a:srgbClr val="2038B2"/>
              </a:solidFill>
              <a:latin typeface="Poppins Black"/>
              <a:ea typeface="Poppins Black"/>
              <a:cs typeface="Poppins Black"/>
              <a:sym typeface="Poppins Black"/>
            </a:endParaRPr>
          </a:p>
        </p:txBody>
      </p:sp>
      <p:sp>
        <p:nvSpPr>
          <p:cNvPr id="244" name="Google Shape;244;p173"/>
          <p:cNvSpPr/>
          <p:nvPr/>
        </p:nvSpPr>
        <p:spPr>
          <a:xfrm>
            <a:off x="7541625" y="0"/>
            <a:ext cx="1602374" cy="1247078"/>
          </a:xfrm>
          <a:custGeom>
            <a:rect b="b" l="l" r="r" t="t"/>
            <a:pathLst>
              <a:path extrusionOk="0" h="64952" w="83457">
                <a:moveTo>
                  <a:pt x="83457" y="0"/>
                </a:moveTo>
                <a:lnTo>
                  <a:pt x="0" y="0"/>
                </a:lnTo>
                <a:lnTo>
                  <a:pt x="83457" y="64952"/>
                </a:lnTo>
                <a:close/>
              </a:path>
            </a:pathLst>
          </a:custGeom>
          <a:solidFill>
            <a:srgbClr val="2038B2"/>
          </a:solidFill>
          <a:ln>
            <a:noFill/>
          </a:ln>
        </p:spPr>
      </p:sp>
      <p:pic>
        <p:nvPicPr>
          <p:cNvPr id="245" name="Google Shape;245;p173"/>
          <p:cNvPicPr preferRelativeResize="0"/>
          <p:nvPr/>
        </p:nvPicPr>
        <p:blipFill rotWithShape="1">
          <a:blip r:embed="rId5">
            <a:alphaModFix/>
          </a:blip>
          <a:srcRect b="50556" l="25730" r="24940" t="0"/>
          <a:stretch/>
        </p:blipFill>
        <p:spPr>
          <a:xfrm>
            <a:off x="8399514" y="188761"/>
            <a:ext cx="519553" cy="30135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9" name="Shape 249"/>
        <p:cNvGrpSpPr/>
        <p:nvPr/>
      </p:nvGrpSpPr>
      <p:grpSpPr>
        <a:xfrm>
          <a:off x="0" y="0"/>
          <a:ext cx="0" cy="0"/>
          <a:chOff x="0" y="0"/>
          <a:chExt cx="0" cy="0"/>
        </a:xfrm>
      </p:grpSpPr>
      <p:sp>
        <p:nvSpPr>
          <p:cNvPr id="250" name="Google Shape;250;p18"/>
          <p:cNvSpPr/>
          <p:nvPr/>
        </p:nvSpPr>
        <p:spPr>
          <a:xfrm>
            <a:off x="4368100" y="2571750"/>
            <a:ext cx="4775700" cy="1061100"/>
          </a:xfrm>
          <a:prstGeom prst="rect">
            <a:avLst/>
          </a:prstGeom>
          <a:solidFill>
            <a:srgbClr val="2038B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id="251" name="Google Shape;251;p18"/>
          <p:cNvPicPr preferRelativeResize="0"/>
          <p:nvPr/>
        </p:nvPicPr>
        <p:blipFill rotWithShape="1">
          <a:blip r:embed="rId3">
            <a:alphaModFix/>
          </a:blip>
          <a:srcRect b="0" l="5910" r="32717" t="0"/>
          <a:stretch/>
        </p:blipFill>
        <p:spPr>
          <a:xfrm>
            <a:off x="0" y="0"/>
            <a:ext cx="4368102" cy="5143499"/>
          </a:xfrm>
          <a:prstGeom prst="rect">
            <a:avLst/>
          </a:prstGeom>
          <a:noFill/>
          <a:ln>
            <a:noFill/>
          </a:ln>
        </p:spPr>
      </p:pic>
      <p:sp>
        <p:nvSpPr>
          <p:cNvPr id="252" name="Google Shape;252;p18"/>
          <p:cNvSpPr/>
          <p:nvPr/>
        </p:nvSpPr>
        <p:spPr>
          <a:xfrm>
            <a:off x="7541625" y="0"/>
            <a:ext cx="1602374" cy="1247078"/>
          </a:xfrm>
          <a:custGeom>
            <a:rect b="b" l="l" r="r" t="t"/>
            <a:pathLst>
              <a:path extrusionOk="0" h="64952" w="83457">
                <a:moveTo>
                  <a:pt x="83457" y="0"/>
                </a:moveTo>
                <a:lnTo>
                  <a:pt x="0" y="0"/>
                </a:lnTo>
                <a:lnTo>
                  <a:pt x="83457" y="64952"/>
                </a:lnTo>
                <a:close/>
              </a:path>
            </a:pathLst>
          </a:custGeom>
          <a:solidFill>
            <a:srgbClr val="2038B2"/>
          </a:solidFill>
          <a:ln>
            <a:noFill/>
          </a:ln>
        </p:spPr>
      </p:sp>
      <p:pic>
        <p:nvPicPr>
          <p:cNvPr id="253" name="Google Shape;253;p18"/>
          <p:cNvPicPr preferRelativeResize="0"/>
          <p:nvPr/>
        </p:nvPicPr>
        <p:blipFill rotWithShape="1">
          <a:blip r:embed="rId4">
            <a:alphaModFix/>
          </a:blip>
          <a:srcRect b="50556" l="25730" r="24940" t="0"/>
          <a:stretch/>
        </p:blipFill>
        <p:spPr>
          <a:xfrm>
            <a:off x="8399514" y="188761"/>
            <a:ext cx="519553" cy="301355"/>
          </a:xfrm>
          <a:prstGeom prst="rect">
            <a:avLst/>
          </a:prstGeom>
          <a:noFill/>
          <a:ln>
            <a:noFill/>
          </a:ln>
        </p:spPr>
      </p:pic>
      <p:sp>
        <p:nvSpPr>
          <p:cNvPr id="254" name="Google Shape;254;p18"/>
          <p:cNvSpPr txBox="1"/>
          <p:nvPr/>
        </p:nvSpPr>
        <p:spPr>
          <a:xfrm>
            <a:off x="4493736" y="1550628"/>
            <a:ext cx="1352400" cy="1293000"/>
          </a:xfrm>
          <a:prstGeom prst="rect">
            <a:avLst/>
          </a:prstGeom>
          <a:noFill/>
          <a:ln>
            <a:noFill/>
          </a:ln>
        </p:spPr>
        <p:txBody>
          <a:bodyPr anchorCtr="0" anchor="t" bIns="68575" lIns="68575" spcFirstLastPara="1" rIns="68575" wrap="square" tIns="68575">
            <a:spAutoFit/>
          </a:bodyPr>
          <a:lstStyle/>
          <a:p>
            <a:pPr indent="0" lvl="0" marL="0" marR="0" rtl="0" algn="l">
              <a:lnSpc>
                <a:spcPct val="100000"/>
              </a:lnSpc>
              <a:spcBef>
                <a:spcPts val="0"/>
              </a:spcBef>
              <a:spcAft>
                <a:spcPts val="0"/>
              </a:spcAft>
              <a:buClr>
                <a:srgbClr val="000000"/>
              </a:buClr>
              <a:buSzPts val="7500"/>
              <a:buFont typeface="Arial"/>
              <a:buNone/>
            </a:pPr>
            <a:r>
              <a:rPr i="0" lang="es" sz="7500" u="none" cap="none" strike="noStrike">
                <a:solidFill>
                  <a:srgbClr val="2038B2"/>
                </a:solidFill>
                <a:latin typeface="Poppins Black"/>
                <a:ea typeface="Poppins Black"/>
                <a:cs typeface="Poppins Black"/>
                <a:sym typeface="Poppins Black"/>
              </a:rPr>
              <a:t>0</a:t>
            </a:r>
            <a:r>
              <a:rPr lang="es" sz="7500">
                <a:solidFill>
                  <a:srgbClr val="2038B2"/>
                </a:solidFill>
                <a:latin typeface="Poppins Black"/>
                <a:ea typeface="Poppins Black"/>
                <a:cs typeface="Poppins Black"/>
                <a:sym typeface="Poppins Black"/>
              </a:rPr>
              <a:t>2</a:t>
            </a:r>
            <a:endParaRPr i="0" sz="7500" u="none" cap="none" strike="noStrike">
              <a:solidFill>
                <a:srgbClr val="2038B2"/>
              </a:solidFill>
              <a:latin typeface="Poppins Black"/>
              <a:ea typeface="Poppins Black"/>
              <a:cs typeface="Poppins Black"/>
              <a:sym typeface="Poppins Black"/>
            </a:endParaRPr>
          </a:p>
        </p:txBody>
      </p:sp>
      <p:sp>
        <p:nvSpPr>
          <p:cNvPr id="255" name="Google Shape;255;p18"/>
          <p:cNvSpPr/>
          <p:nvPr/>
        </p:nvSpPr>
        <p:spPr>
          <a:xfrm>
            <a:off x="4789000" y="2863850"/>
            <a:ext cx="3933900" cy="477000"/>
          </a:xfrm>
          <a:prstGeom prst="rect">
            <a:avLst/>
          </a:prstGeom>
          <a:no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200"/>
              <a:buFont typeface="Arial"/>
              <a:buNone/>
            </a:pPr>
            <a:r>
              <a:rPr b="1" lang="es" sz="2100">
                <a:solidFill>
                  <a:srgbClr val="FFFFFF"/>
                </a:solidFill>
                <a:latin typeface="Poppins"/>
                <a:ea typeface="Poppins"/>
                <a:cs typeface="Poppins"/>
                <a:sym typeface="Poppins"/>
              </a:rPr>
              <a:t>RESULTADOS</a:t>
            </a:r>
            <a:endParaRPr b="1" i="0" sz="2100" u="none" cap="none" strike="noStrike">
              <a:solidFill>
                <a:srgbClr val="FFFFFF"/>
              </a:solidFill>
              <a:latin typeface="Poppins"/>
              <a:ea typeface="Poppins"/>
              <a:cs typeface="Poppins"/>
              <a:sym typeface="Poppin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9" name="Shape 259"/>
        <p:cNvGrpSpPr/>
        <p:nvPr/>
      </p:nvGrpSpPr>
      <p:grpSpPr>
        <a:xfrm>
          <a:off x="0" y="0"/>
          <a:ext cx="0" cy="0"/>
          <a:chOff x="0" y="0"/>
          <a:chExt cx="0" cy="0"/>
        </a:xfrm>
      </p:grpSpPr>
      <p:pic>
        <p:nvPicPr>
          <p:cNvPr id="260" name="Google Shape;260;p174"/>
          <p:cNvPicPr preferRelativeResize="0"/>
          <p:nvPr/>
        </p:nvPicPr>
        <p:blipFill rotWithShape="1">
          <a:blip r:embed="rId3">
            <a:alphaModFix/>
          </a:blip>
          <a:srcRect b="0" l="0" r="0" t="0"/>
          <a:stretch/>
        </p:blipFill>
        <p:spPr>
          <a:xfrm>
            <a:off x="343000" y="989964"/>
            <a:ext cx="3610958" cy="1517949"/>
          </a:xfrm>
          <a:prstGeom prst="rect">
            <a:avLst/>
          </a:prstGeom>
          <a:noFill/>
          <a:ln>
            <a:noFill/>
          </a:ln>
        </p:spPr>
      </p:pic>
      <p:pic>
        <p:nvPicPr>
          <p:cNvPr id="261" name="Google Shape;261;p174"/>
          <p:cNvPicPr preferRelativeResize="0"/>
          <p:nvPr/>
        </p:nvPicPr>
        <p:blipFill rotWithShape="1">
          <a:blip r:embed="rId4">
            <a:alphaModFix/>
          </a:blip>
          <a:srcRect b="0" l="0" r="0" t="0"/>
          <a:stretch/>
        </p:blipFill>
        <p:spPr>
          <a:xfrm>
            <a:off x="3979750" y="989987"/>
            <a:ext cx="4745475" cy="1787875"/>
          </a:xfrm>
          <a:prstGeom prst="rect">
            <a:avLst/>
          </a:prstGeom>
          <a:noFill/>
          <a:ln>
            <a:noFill/>
          </a:ln>
        </p:spPr>
      </p:pic>
      <p:pic>
        <p:nvPicPr>
          <p:cNvPr id="262" name="Google Shape;262;p174"/>
          <p:cNvPicPr preferRelativeResize="0"/>
          <p:nvPr/>
        </p:nvPicPr>
        <p:blipFill rotWithShape="1">
          <a:blip r:embed="rId5">
            <a:alphaModFix/>
          </a:blip>
          <a:srcRect b="0" l="0" r="0" t="0"/>
          <a:stretch/>
        </p:blipFill>
        <p:spPr>
          <a:xfrm>
            <a:off x="2451301" y="2785334"/>
            <a:ext cx="2905373" cy="2218591"/>
          </a:xfrm>
          <a:prstGeom prst="rect">
            <a:avLst/>
          </a:prstGeom>
          <a:noFill/>
          <a:ln>
            <a:noFill/>
          </a:ln>
        </p:spPr>
      </p:pic>
      <p:sp>
        <p:nvSpPr>
          <p:cNvPr id="263" name="Google Shape;263;p174"/>
          <p:cNvSpPr txBox="1"/>
          <p:nvPr/>
        </p:nvSpPr>
        <p:spPr>
          <a:xfrm>
            <a:off x="1906199" y="415775"/>
            <a:ext cx="5331600" cy="415500"/>
          </a:xfrm>
          <a:prstGeom prst="rect">
            <a:avLst/>
          </a:prstGeom>
          <a:no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2300"/>
              <a:buFont typeface="Arial"/>
              <a:buNone/>
            </a:pPr>
            <a:r>
              <a:rPr lang="es" sz="3000">
                <a:solidFill>
                  <a:srgbClr val="2038B2"/>
                </a:solidFill>
                <a:latin typeface="Poppins Black"/>
                <a:ea typeface="Poppins Black"/>
                <a:cs typeface="Poppins Black"/>
                <a:sym typeface="Poppins Black"/>
              </a:rPr>
              <a:t>ANÁLISIS FACTORIAL</a:t>
            </a:r>
            <a:endParaRPr i="0" sz="3000" u="none" cap="none" strike="noStrike">
              <a:solidFill>
                <a:srgbClr val="2038B2"/>
              </a:solidFill>
              <a:latin typeface="Poppins Black"/>
              <a:ea typeface="Poppins Black"/>
              <a:cs typeface="Poppins Black"/>
              <a:sym typeface="Poppins Black"/>
            </a:endParaRPr>
          </a:p>
        </p:txBody>
      </p:sp>
      <p:sp>
        <p:nvSpPr>
          <p:cNvPr id="264" name="Google Shape;264;p174"/>
          <p:cNvSpPr/>
          <p:nvPr/>
        </p:nvSpPr>
        <p:spPr>
          <a:xfrm>
            <a:off x="7541625" y="0"/>
            <a:ext cx="1602374" cy="1247078"/>
          </a:xfrm>
          <a:custGeom>
            <a:rect b="b" l="l" r="r" t="t"/>
            <a:pathLst>
              <a:path extrusionOk="0" h="64952" w="83457">
                <a:moveTo>
                  <a:pt x="83457" y="0"/>
                </a:moveTo>
                <a:lnTo>
                  <a:pt x="0" y="0"/>
                </a:lnTo>
                <a:lnTo>
                  <a:pt x="83457" y="64952"/>
                </a:lnTo>
                <a:close/>
              </a:path>
            </a:pathLst>
          </a:custGeom>
          <a:solidFill>
            <a:srgbClr val="2038B2"/>
          </a:solidFill>
          <a:ln>
            <a:noFill/>
          </a:ln>
        </p:spPr>
      </p:sp>
      <p:pic>
        <p:nvPicPr>
          <p:cNvPr id="265" name="Google Shape;265;p174"/>
          <p:cNvPicPr preferRelativeResize="0"/>
          <p:nvPr/>
        </p:nvPicPr>
        <p:blipFill rotWithShape="1">
          <a:blip r:embed="rId6">
            <a:alphaModFix/>
          </a:blip>
          <a:srcRect b="50556" l="25730" r="24940" t="0"/>
          <a:stretch/>
        </p:blipFill>
        <p:spPr>
          <a:xfrm>
            <a:off x="8399514" y="188761"/>
            <a:ext cx="519553" cy="30135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9" name="Shape 269"/>
        <p:cNvGrpSpPr/>
        <p:nvPr/>
      </p:nvGrpSpPr>
      <p:grpSpPr>
        <a:xfrm>
          <a:off x="0" y="0"/>
          <a:ext cx="0" cy="0"/>
          <a:chOff x="0" y="0"/>
          <a:chExt cx="0" cy="0"/>
        </a:xfrm>
      </p:grpSpPr>
      <p:pic>
        <p:nvPicPr>
          <p:cNvPr id="270" name="Google Shape;270;p175"/>
          <p:cNvPicPr preferRelativeResize="0"/>
          <p:nvPr/>
        </p:nvPicPr>
        <p:blipFill rotWithShape="1">
          <a:blip r:embed="rId3">
            <a:alphaModFix/>
          </a:blip>
          <a:srcRect b="0" l="0" r="0" t="0"/>
          <a:stretch/>
        </p:blipFill>
        <p:spPr>
          <a:xfrm>
            <a:off x="1906200" y="890691"/>
            <a:ext cx="5331601" cy="4000043"/>
          </a:xfrm>
          <a:prstGeom prst="rect">
            <a:avLst/>
          </a:prstGeom>
          <a:noFill/>
          <a:ln>
            <a:noFill/>
          </a:ln>
        </p:spPr>
      </p:pic>
      <p:sp>
        <p:nvSpPr>
          <p:cNvPr id="271" name="Google Shape;271;p175"/>
          <p:cNvSpPr/>
          <p:nvPr/>
        </p:nvSpPr>
        <p:spPr>
          <a:xfrm>
            <a:off x="1906200" y="3788257"/>
            <a:ext cx="617700" cy="101400"/>
          </a:xfrm>
          <a:prstGeom prst="rect">
            <a:avLst/>
          </a:prstGeom>
          <a:solidFill>
            <a:srgbClr val="54813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72" name="Google Shape;272;p175"/>
          <p:cNvSpPr/>
          <p:nvPr/>
        </p:nvSpPr>
        <p:spPr>
          <a:xfrm>
            <a:off x="4122435" y="3635997"/>
            <a:ext cx="245400" cy="101400"/>
          </a:xfrm>
          <a:prstGeom prst="rect">
            <a:avLst/>
          </a:prstGeom>
          <a:solidFill>
            <a:srgbClr val="54813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s" sz="700" u="none" cap="none" strike="noStrike">
                <a:solidFill>
                  <a:schemeClr val="lt1"/>
                </a:solidFill>
                <a:latin typeface="Arial"/>
                <a:ea typeface="Arial"/>
                <a:cs typeface="Arial"/>
                <a:sym typeface="Arial"/>
              </a:rPr>
              <a:t>?</a:t>
            </a:r>
            <a:endParaRPr/>
          </a:p>
        </p:txBody>
      </p:sp>
      <p:sp>
        <p:nvSpPr>
          <p:cNvPr id="273" name="Google Shape;273;p175"/>
          <p:cNvSpPr txBox="1"/>
          <p:nvPr/>
        </p:nvSpPr>
        <p:spPr>
          <a:xfrm>
            <a:off x="1906199" y="415775"/>
            <a:ext cx="5331600" cy="415500"/>
          </a:xfrm>
          <a:prstGeom prst="rect">
            <a:avLst/>
          </a:prstGeom>
          <a:no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2300"/>
              <a:buFont typeface="Arial"/>
              <a:buNone/>
            </a:pPr>
            <a:r>
              <a:rPr lang="es" sz="3000">
                <a:solidFill>
                  <a:srgbClr val="2038B2"/>
                </a:solidFill>
                <a:latin typeface="Poppins Black"/>
                <a:ea typeface="Poppins Black"/>
                <a:cs typeface="Poppins Black"/>
                <a:sym typeface="Poppins Black"/>
              </a:rPr>
              <a:t>ANÁLISIS FACTORIAL</a:t>
            </a:r>
            <a:endParaRPr i="0" sz="3000" u="none" cap="none" strike="noStrike">
              <a:solidFill>
                <a:srgbClr val="2038B2"/>
              </a:solidFill>
              <a:latin typeface="Poppins Black"/>
              <a:ea typeface="Poppins Black"/>
              <a:cs typeface="Poppins Black"/>
              <a:sym typeface="Poppins Black"/>
            </a:endParaRPr>
          </a:p>
        </p:txBody>
      </p:sp>
      <p:sp>
        <p:nvSpPr>
          <p:cNvPr id="274" name="Google Shape;274;p175"/>
          <p:cNvSpPr/>
          <p:nvPr/>
        </p:nvSpPr>
        <p:spPr>
          <a:xfrm>
            <a:off x="7541625" y="0"/>
            <a:ext cx="1602374" cy="1247078"/>
          </a:xfrm>
          <a:custGeom>
            <a:rect b="b" l="l" r="r" t="t"/>
            <a:pathLst>
              <a:path extrusionOk="0" h="64952" w="83457">
                <a:moveTo>
                  <a:pt x="83457" y="0"/>
                </a:moveTo>
                <a:lnTo>
                  <a:pt x="0" y="0"/>
                </a:lnTo>
                <a:lnTo>
                  <a:pt x="83457" y="64952"/>
                </a:lnTo>
                <a:close/>
              </a:path>
            </a:pathLst>
          </a:custGeom>
          <a:solidFill>
            <a:srgbClr val="2038B2"/>
          </a:solidFill>
          <a:ln>
            <a:noFill/>
          </a:ln>
        </p:spPr>
      </p:sp>
      <p:pic>
        <p:nvPicPr>
          <p:cNvPr id="275" name="Google Shape;275;p175"/>
          <p:cNvPicPr preferRelativeResize="0"/>
          <p:nvPr/>
        </p:nvPicPr>
        <p:blipFill rotWithShape="1">
          <a:blip r:embed="rId4">
            <a:alphaModFix/>
          </a:blip>
          <a:srcRect b="50556" l="25730" r="24940" t="0"/>
          <a:stretch/>
        </p:blipFill>
        <p:spPr>
          <a:xfrm>
            <a:off x="8399514" y="188761"/>
            <a:ext cx="519553" cy="30135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79" name="Shape 279"/>
        <p:cNvGrpSpPr/>
        <p:nvPr/>
      </p:nvGrpSpPr>
      <p:grpSpPr>
        <a:xfrm>
          <a:off x="0" y="0"/>
          <a:ext cx="0" cy="0"/>
          <a:chOff x="0" y="0"/>
          <a:chExt cx="0" cy="0"/>
        </a:xfrm>
      </p:grpSpPr>
      <p:pic>
        <p:nvPicPr>
          <p:cNvPr id="280" name="Google Shape;280;p176"/>
          <p:cNvPicPr preferRelativeResize="0"/>
          <p:nvPr/>
        </p:nvPicPr>
        <p:blipFill rotWithShape="1">
          <a:blip r:embed="rId3">
            <a:alphaModFix/>
          </a:blip>
          <a:srcRect b="0" l="0" r="0" t="0"/>
          <a:stretch/>
        </p:blipFill>
        <p:spPr>
          <a:xfrm>
            <a:off x="1840945" y="929900"/>
            <a:ext cx="5226994" cy="3921575"/>
          </a:xfrm>
          <a:prstGeom prst="rect">
            <a:avLst/>
          </a:prstGeom>
          <a:noFill/>
          <a:ln>
            <a:noFill/>
          </a:ln>
        </p:spPr>
      </p:pic>
      <p:sp>
        <p:nvSpPr>
          <p:cNvPr id="281" name="Google Shape;281;p176"/>
          <p:cNvSpPr/>
          <p:nvPr/>
        </p:nvSpPr>
        <p:spPr>
          <a:xfrm>
            <a:off x="839450" y="3242384"/>
            <a:ext cx="769500" cy="729300"/>
          </a:xfrm>
          <a:custGeom>
            <a:rect b="b" l="l" r="r" t="t"/>
            <a:pathLst>
              <a:path extrusionOk="0" h="120000" w="120000">
                <a:moveTo>
                  <a:pt x="0" y="0"/>
                </a:moveTo>
                <a:lnTo>
                  <a:pt x="120000" y="0"/>
                </a:lnTo>
                <a:lnTo>
                  <a:pt x="120000" y="120000"/>
                </a:lnTo>
                <a:lnTo>
                  <a:pt x="0" y="120000"/>
                </a:lnTo>
                <a:close/>
              </a:path>
              <a:path extrusionOk="0" fill="none" h="120000" w="120000">
                <a:moveTo>
                  <a:pt x="128783" y="0"/>
                </a:moveTo>
                <a:close/>
                <a:lnTo>
                  <a:pt x="128783" y="120000"/>
                </a:lnTo>
              </a:path>
              <a:path extrusionOk="0" fill="none" h="120000" w="120000">
                <a:moveTo>
                  <a:pt x="128783" y="36812"/>
                </a:moveTo>
                <a:lnTo>
                  <a:pt x="733604" y="37019"/>
                </a:lnTo>
              </a:path>
            </a:pathLst>
          </a:custGeom>
          <a:solidFill>
            <a:srgbClr val="548135"/>
          </a:solidFill>
          <a:ln cap="flat" cmpd="sng" w="25400">
            <a:solidFill>
              <a:srgbClr val="E1EF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s" sz="1200" u="none" cap="none" strike="noStrike">
                <a:solidFill>
                  <a:schemeClr val="lt1"/>
                </a:solidFill>
                <a:latin typeface="Arial"/>
                <a:ea typeface="Arial"/>
                <a:cs typeface="Arial"/>
                <a:sym typeface="Arial"/>
              </a:rPr>
              <a:t>Posible variable respuesta</a:t>
            </a:r>
            <a:endParaRPr/>
          </a:p>
        </p:txBody>
      </p:sp>
      <p:sp>
        <p:nvSpPr>
          <p:cNvPr id="282" name="Google Shape;282;p176"/>
          <p:cNvSpPr/>
          <p:nvPr/>
        </p:nvSpPr>
        <p:spPr>
          <a:xfrm>
            <a:off x="7402443" y="1990215"/>
            <a:ext cx="1117200" cy="729300"/>
          </a:xfrm>
          <a:custGeom>
            <a:rect b="b" l="l" r="r" t="t"/>
            <a:pathLst>
              <a:path extrusionOk="0" h="120000" w="120000">
                <a:moveTo>
                  <a:pt x="0" y="0"/>
                </a:moveTo>
                <a:lnTo>
                  <a:pt x="120000" y="0"/>
                </a:lnTo>
                <a:lnTo>
                  <a:pt x="120000" y="120000"/>
                </a:lnTo>
                <a:lnTo>
                  <a:pt x="0" y="120000"/>
                </a:lnTo>
                <a:close/>
              </a:path>
              <a:path extrusionOk="0" fill="none" h="120000" w="120000">
                <a:moveTo>
                  <a:pt x="-10000" y="0"/>
                </a:moveTo>
                <a:close/>
                <a:lnTo>
                  <a:pt x="-10000" y="120000"/>
                </a:lnTo>
              </a:path>
              <a:path extrusionOk="0" fill="none" h="120000" w="120000">
                <a:moveTo>
                  <a:pt x="-10000" y="22500"/>
                </a:moveTo>
                <a:lnTo>
                  <a:pt x="-255703" y="59036"/>
                </a:lnTo>
              </a:path>
            </a:pathLst>
          </a:custGeom>
          <a:solidFill>
            <a:srgbClr val="548135"/>
          </a:solidFill>
          <a:ln cap="flat" cmpd="sng" w="25400">
            <a:solidFill>
              <a:srgbClr val="54813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s" sz="1200" u="none" cap="none" strike="noStrike">
                <a:solidFill>
                  <a:schemeClr val="lt1"/>
                </a:solidFill>
                <a:latin typeface="Arial"/>
                <a:ea typeface="Arial"/>
                <a:cs typeface="Arial"/>
                <a:sym typeface="Arial"/>
              </a:rPr>
              <a:t>Variables independientes</a:t>
            </a:r>
            <a:endParaRPr/>
          </a:p>
        </p:txBody>
      </p:sp>
      <p:cxnSp>
        <p:nvCxnSpPr>
          <p:cNvPr id="283" name="Google Shape;283;p176"/>
          <p:cNvCxnSpPr/>
          <p:nvPr/>
        </p:nvCxnSpPr>
        <p:spPr>
          <a:xfrm flipH="1">
            <a:off x="6312006" y="2238864"/>
            <a:ext cx="1251000" cy="1873200"/>
          </a:xfrm>
          <a:prstGeom prst="straightConnector1">
            <a:avLst/>
          </a:prstGeom>
          <a:noFill/>
          <a:ln cap="flat" cmpd="sng" w="12700">
            <a:solidFill>
              <a:srgbClr val="548135"/>
            </a:solidFill>
            <a:prstDash val="solid"/>
            <a:round/>
            <a:headEnd len="sm" w="sm" type="none"/>
            <a:tailEnd len="med" w="med" type="triangle"/>
          </a:ln>
        </p:spPr>
      </p:cxnSp>
      <p:cxnSp>
        <p:nvCxnSpPr>
          <p:cNvPr id="284" name="Google Shape;284;p176"/>
          <p:cNvCxnSpPr/>
          <p:nvPr/>
        </p:nvCxnSpPr>
        <p:spPr>
          <a:xfrm flipH="1">
            <a:off x="6937270" y="2719438"/>
            <a:ext cx="739800" cy="2034900"/>
          </a:xfrm>
          <a:prstGeom prst="straightConnector1">
            <a:avLst/>
          </a:prstGeom>
          <a:noFill/>
          <a:ln cap="flat" cmpd="sng" w="12700">
            <a:solidFill>
              <a:srgbClr val="548135"/>
            </a:solidFill>
            <a:prstDash val="solid"/>
            <a:round/>
            <a:headEnd len="sm" w="sm" type="none"/>
            <a:tailEnd len="med" w="med" type="triangle"/>
          </a:ln>
        </p:spPr>
      </p:cxnSp>
      <p:sp>
        <p:nvSpPr>
          <p:cNvPr id="285" name="Google Shape;285;p176"/>
          <p:cNvSpPr txBox="1"/>
          <p:nvPr/>
        </p:nvSpPr>
        <p:spPr>
          <a:xfrm>
            <a:off x="1906199" y="415775"/>
            <a:ext cx="5331600" cy="415500"/>
          </a:xfrm>
          <a:prstGeom prst="rect">
            <a:avLst/>
          </a:prstGeom>
          <a:no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2300"/>
              <a:buFont typeface="Arial"/>
              <a:buNone/>
            </a:pPr>
            <a:r>
              <a:rPr lang="es" sz="3000">
                <a:solidFill>
                  <a:srgbClr val="2038B2"/>
                </a:solidFill>
                <a:latin typeface="Poppins Black"/>
                <a:ea typeface="Poppins Black"/>
                <a:cs typeface="Poppins Black"/>
                <a:sym typeface="Poppins Black"/>
              </a:rPr>
              <a:t>ANÁLISIS FACTORIAL</a:t>
            </a:r>
            <a:endParaRPr i="0" sz="3000" u="none" cap="none" strike="noStrike">
              <a:solidFill>
                <a:srgbClr val="2038B2"/>
              </a:solidFill>
              <a:latin typeface="Poppins Black"/>
              <a:ea typeface="Poppins Black"/>
              <a:cs typeface="Poppins Black"/>
              <a:sym typeface="Poppins Black"/>
            </a:endParaRPr>
          </a:p>
        </p:txBody>
      </p:sp>
      <p:sp>
        <p:nvSpPr>
          <p:cNvPr id="286" name="Google Shape;286;p176"/>
          <p:cNvSpPr/>
          <p:nvPr/>
        </p:nvSpPr>
        <p:spPr>
          <a:xfrm>
            <a:off x="7541625" y="0"/>
            <a:ext cx="1602374" cy="1247078"/>
          </a:xfrm>
          <a:custGeom>
            <a:rect b="b" l="l" r="r" t="t"/>
            <a:pathLst>
              <a:path extrusionOk="0" h="64952" w="83457">
                <a:moveTo>
                  <a:pt x="83457" y="0"/>
                </a:moveTo>
                <a:lnTo>
                  <a:pt x="0" y="0"/>
                </a:lnTo>
                <a:lnTo>
                  <a:pt x="83457" y="64952"/>
                </a:lnTo>
                <a:close/>
              </a:path>
            </a:pathLst>
          </a:custGeom>
          <a:solidFill>
            <a:srgbClr val="2038B2"/>
          </a:solidFill>
          <a:ln>
            <a:noFill/>
          </a:ln>
        </p:spPr>
      </p:sp>
      <p:pic>
        <p:nvPicPr>
          <p:cNvPr id="287" name="Google Shape;287;p176"/>
          <p:cNvPicPr preferRelativeResize="0"/>
          <p:nvPr/>
        </p:nvPicPr>
        <p:blipFill rotWithShape="1">
          <a:blip r:embed="rId4">
            <a:alphaModFix/>
          </a:blip>
          <a:srcRect b="50556" l="25730" r="24940" t="0"/>
          <a:stretch/>
        </p:blipFill>
        <p:spPr>
          <a:xfrm>
            <a:off x="8399514" y="188761"/>
            <a:ext cx="519553" cy="30135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1_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Pc</dc:creator>
</cp:coreProperties>
</file>